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307" r:id="rId4"/>
    <p:sldId id="312" r:id="rId5"/>
    <p:sldId id="311" r:id="rId6"/>
    <p:sldId id="284" r:id="rId7"/>
    <p:sldId id="286" r:id="rId8"/>
    <p:sldId id="268" r:id="rId9"/>
    <p:sldId id="288" r:id="rId10"/>
    <p:sldId id="276" r:id="rId11"/>
    <p:sldId id="297" r:id="rId12"/>
    <p:sldId id="291" r:id="rId13"/>
    <p:sldId id="267" r:id="rId14"/>
    <p:sldId id="263" r:id="rId15"/>
    <p:sldId id="295" r:id="rId16"/>
    <p:sldId id="265" r:id="rId17"/>
    <p:sldId id="313" r:id="rId18"/>
  </p:sldIdLst>
  <p:sldSz cx="12192000" cy="6858000"/>
  <p:notesSz cx="6670675" cy="97774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60" d="100"/>
          <a:sy n="60" d="100"/>
        </p:scale>
        <p:origin x="72" y="13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AFFD-AE5D-4DE5-999D-A72E1B25DFD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6210-A75D-4DCA-A13E-085E2BA7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648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AFFD-AE5D-4DE5-999D-A72E1B25DFD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6210-A75D-4DCA-A13E-085E2BA7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421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AFFD-AE5D-4DE5-999D-A72E1B25DFD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6210-A75D-4DCA-A13E-085E2BA7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809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=Work=\ПРОЕКТЫ 2\=Sites=\== ЦОПП\Презентация\паттерн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1671"/>
            <a:ext cx="12192000" cy="53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 userDrawn="1"/>
        </p:nvSpPr>
        <p:spPr>
          <a:xfrm>
            <a:off x="0" y="6362311"/>
            <a:ext cx="12192000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33" b="0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Министерство</a:t>
            </a:r>
            <a:r>
              <a:rPr lang="ru-RU" sz="2133" b="0" baseline="0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образования и науки Республики Татарстан</a:t>
            </a:r>
            <a:endParaRPr lang="ru-RU" sz="2133" b="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88097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6233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AFFD-AE5D-4DE5-999D-A72E1B25DFD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6210-A75D-4DCA-A13E-085E2BA7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70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AFFD-AE5D-4DE5-999D-A72E1B25DFD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6210-A75D-4DCA-A13E-085E2BA7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182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AFFD-AE5D-4DE5-999D-A72E1B25DFD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6210-A75D-4DCA-A13E-085E2BA7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182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AFFD-AE5D-4DE5-999D-A72E1B25DFD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6210-A75D-4DCA-A13E-085E2BA7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82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AFFD-AE5D-4DE5-999D-A72E1B25DFD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6210-A75D-4DCA-A13E-085E2BA7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525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AFFD-AE5D-4DE5-999D-A72E1B25DFD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6210-A75D-4DCA-A13E-085E2BA7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472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AFFD-AE5D-4DE5-999D-A72E1B25DFD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6210-A75D-4DCA-A13E-085E2BA7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538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CAFFD-AE5D-4DE5-999D-A72E1B25DFD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6210-A75D-4DCA-A13E-085E2BA7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472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5CAFFD-AE5D-4DE5-999D-A72E1B25DFD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B6210-A75D-4DCA-A13E-085E2BA7D4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119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VP15_nTZzlzJ3sl2LYnqvD9tNifPS9l7/edit?usp=drive_link&amp;ouid=102044591355663822966&amp;rtpof=true&amp;sd=true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tage.bvbinfo.ru/profminimum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9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public215674084" TargetMode="External"/><Relationship Id="rId3" Type="http://schemas.openxmlformats.org/officeDocument/2006/relationships/image" Target="../media/image3.jpeg"/><Relationship Id="rId7" Type="http://schemas.openxmlformats.org/officeDocument/2006/relationships/image" Target="../media/image42.jpeg"/><Relationship Id="rId12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gif"/><Relationship Id="rId11" Type="http://schemas.openxmlformats.org/officeDocument/2006/relationships/hyperlink" Target="https://t.me/copp16t" TargetMode="External"/><Relationship Id="rId5" Type="http://schemas.openxmlformats.org/officeDocument/2006/relationships/image" Target="../media/image40.png"/><Relationship Id="rId10" Type="http://schemas.openxmlformats.org/officeDocument/2006/relationships/image" Target="../media/image44.jpeg"/><Relationship Id="rId4" Type="http://schemas.openxmlformats.org/officeDocument/2006/relationships/image" Target="../media/image4.png"/><Relationship Id="rId9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8085" y="-594"/>
            <a:ext cx="9443915" cy="685859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31562" y="2286001"/>
            <a:ext cx="6228357" cy="1723508"/>
          </a:xfrm>
          <a:prstGeom prst="rect">
            <a:avLst/>
          </a:prstGeom>
          <a:effectLst/>
        </p:spPr>
        <p:txBody>
          <a:bodyPr wrap="square" lIns="121880" tIns="60940" rIns="121880" bIns="60940">
            <a:spAutoFit/>
          </a:bodyPr>
          <a:lstStyle/>
          <a:p>
            <a:pPr>
              <a:defRPr/>
            </a:pP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профориентационного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минимума в общеобразовательных 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организациях  и СПО Республики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Татарстан в 2023-2024 учебном 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  <a:endParaRPr lang="ru-RU" sz="26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2050" name="Picture 2" descr="D:\=Work=\ПРОЕКТЫ 2\=Sites=\== ЦОПП\Презентация\Фон-m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659"/>
            <a:ext cx="2748084" cy="6854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9809" y="130977"/>
            <a:ext cx="808922" cy="799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1921" y="130977"/>
            <a:ext cx="4243184" cy="10120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/>
          <a:srcRect l="59999" t="30967" r="28696" b="41378"/>
          <a:stretch/>
        </p:blipFill>
        <p:spPr>
          <a:xfrm>
            <a:off x="2875915" y="2319437"/>
            <a:ext cx="1114425" cy="15335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13434" y="94064"/>
            <a:ext cx="899555" cy="8995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170" y="2269411"/>
            <a:ext cx="1585562" cy="157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53009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8900" y="29888"/>
            <a:ext cx="1943100" cy="6828112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389283"/>
              </p:ext>
            </p:extLst>
          </p:nvPr>
        </p:nvGraphicFramePr>
        <p:xfrm>
          <a:off x="406399" y="609478"/>
          <a:ext cx="11397673" cy="61750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8032">
                  <a:extLst>
                    <a:ext uri="{9D8B030D-6E8A-4147-A177-3AD203B41FA5}">
                      <a16:colId xmlns:a16="http://schemas.microsoft.com/office/drawing/2014/main" val="199760530"/>
                    </a:ext>
                  </a:extLst>
                </a:gridCol>
                <a:gridCol w="7119641">
                  <a:extLst>
                    <a:ext uri="{9D8B030D-6E8A-4147-A177-3AD203B41FA5}">
                      <a16:colId xmlns:a16="http://schemas.microsoft.com/office/drawing/2014/main" val="3782580822"/>
                    </a:ext>
                  </a:extLst>
                </a:gridCol>
              </a:tblGrid>
              <a:tr h="8085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Действия педагога-навигатора на платформе </a:t>
                      </a:r>
                      <a:r>
                        <a:rPr lang="en-US" sz="1600" b="1" dirty="0" smtClean="0"/>
                        <a:t>bvbinfo.ru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Выполнение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0213804"/>
                  </a:ext>
                </a:extLst>
              </a:tr>
              <a:tr h="1384788">
                <a:tc>
                  <a:txBody>
                    <a:bodyPr/>
                    <a:lstStyle/>
                    <a:p>
                      <a:pPr indent="542925" algn="just"/>
                      <a:r>
                        <a:rPr lang="ru-RU" sz="1400" dirty="0" smtClean="0"/>
                        <a:t>Заполнение личного кабинета педагога-навигатора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solidFill>
                            <a:srgbClr val="C00000"/>
                          </a:solidFill>
                        </a:rPr>
                        <a:t>Необходимо всем действующим педагогам-навигаторам заполнить личный кабинет.</a:t>
                      </a:r>
                    </a:p>
                    <a:p>
                      <a:pPr algn="just"/>
                      <a:r>
                        <a:rPr lang="ru-RU" sz="1400" b="1" dirty="0" smtClean="0">
                          <a:solidFill>
                            <a:srgbClr val="C00000"/>
                          </a:solidFill>
                        </a:rPr>
                        <a:t>СРОЧНО !!!! В случае увольнения, смены педагога-навигатора необходимо сообщить региональному оператору</a:t>
                      </a:r>
                    </a:p>
                    <a:p>
                      <a:pPr algn="just"/>
                      <a:r>
                        <a:rPr lang="ru-RU" sz="1400" b="1" dirty="0" smtClean="0">
                          <a:solidFill>
                            <a:srgbClr val="C00000"/>
                          </a:solidFill>
                        </a:rPr>
                        <a:t>Педагоги-навигаторы</a:t>
                      </a:r>
                      <a:r>
                        <a:rPr lang="ru-RU" sz="1400" b="1" baseline="0" dirty="0" smtClean="0">
                          <a:solidFill>
                            <a:srgbClr val="C00000"/>
                          </a:solidFill>
                        </a:rPr>
                        <a:t> – участники прошлых лет необходимо подтвердить свое участие в личном кабинете</a:t>
                      </a:r>
                    </a:p>
                    <a:p>
                      <a:pPr algn="just"/>
                      <a:r>
                        <a:rPr lang="ru-RU" sz="1400" b="1" baseline="0" dirty="0" smtClean="0">
                          <a:solidFill>
                            <a:srgbClr val="C00000"/>
                          </a:solidFill>
                        </a:rPr>
                        <a:t>Загрузить согласие на обработку персональных данных.</a:t>
                      </a:r>
                      <a:endParaRPr lang="ru-RU" sz="1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9268321"/>
                  </a:ext>
                </a:extLst>
              </a:tr>
              <a:tr h="1137984">
                <a:tc>
                  <a:txBody>
                    <a:bodyPr/>
                    <a:lstStyle/>
                    <a:p>
                      <a:pPr indent="542925" algn="just"/>
                      <a:r>
                        <a:rPr lang="ru-RU" sz="1400" dirty="0" smtClean="0"/>
                        <a:t>«Внесение» обучающихся в личный кабинет педагога – навигатора (не менее 60 обучающихся на одного педагога-навигатора). Исключение – школы для детей с ОВЗ, школы малой комплектности (менее 60 обучающихся)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solidFill>
                            <a:srgbClr val="C00000"/>
                          </a:solidFill>
                        </a:rPr>
                        <a:t>СРОЧНО!!!</a:t>
                      </a:r>
                      <a:r>
                        <a:rPr lang="ru-RU" sz="1400" b="1" baseline="0" dirty="0" smtClean="0">
                          <a:solidFill>
                            <a:srgbClr val="C00000"/>
                          </a:solidFill>
                        </a:rPr>
                        <a:t> Внести списки обучающихся в личном кабинете педагога-навигатора</a:t>
                      </a:r>
                    </a:p>
                    <a:p>
                      <a:pPr algn="just"/>
                      <a:r>
                        <a:rPr lang="ru-RU" sz="1400" b="1" baseline="0" dirty="0" smtClean="0">
                          <a:solidFill>
                            <a:srgbClr val="C00000"/>
                          </a:solidFill>
                        </a:rPr>
                        <a:t>Обучающиеся - участники проекта, зарегистрированные ранее (в 2021-2022гг) ДОЛЖНЫ продолжить участие в Проекте (кроме выпускников и выбывших из ОО). НЕОБХОДИМО отмечать участие этих учащихся в мероприятиях 2023г.</a:t>
                      </a:r>
                      <a:endParaRPr lang="ru-RU" sz="1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8204371"/>
                  </a:ext>
                </a:extLst>
              </a:tr>
              <a:tr h="825547">
                <a:tc>
                  <a:txBody>
                    <a:bodyPr/>
                    <a:lstStyle/>
                    <a:p>
                      <a:pPr indent="542925" algn="just"/>
                      <a:r>
                        <a:rPr lang="ru-RU" sz="1400" dirty="0" smtClean="0"/>
                        <a:t>Запись и отметка</a:t>
                      </a:r>
                      <a:r>
                        <a:rPr lang="ru-RU" sz="1400" baseline="0" dirty="0" smtClean="0"/>
                        <a:t> об </a:t>
                      </a:r>
                      <a:r>
                        <a:rPr lang="ru-RU" sz="1400" dirty="0" smtClean="0"/>
                        <a:t> участии обучающихся во всех мероприятиях, которые будут посещать дети</a:t>
                      </a:r>
                    </a:p>
                    <a:p>
                      <a:pPr algn="just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По мере посещения учащимися мероприятий своевременно отмечать в личном кабинете.</a:t>
                      </a:r>
                    </a:p>
                    <a:p>
                      <a:pPr algn="just"/>
                      <a:r>
                        <a:rPr lang="ru-RU" sz="1400" b="1" dirty="0" smtClean="0">
                          <a:solidFill>
                            <a:srgbClr val="C00000"/>
                          </a:solidFill>
                        </a:rPr>
                        <a:t>СРОЧНО!!!!! НЕОБХОДИМО</a:t>
                      </a:r>
                      <a:r>
                        <a:rPr lang="ru-RU" sz="1400" b="1" baseline="0" dirty="0" smtClean="0">
                          <a:solidFill>
                            <a:srgbClr val="C00000"/>
                          </a:solidFill>
                        </a:rPr>
                        <a:t> мероприятия, которые уже посетили отметить на платформе в личном кабинете педагога-навигатора</a:t>
                      </a:r>
                      <a:endParaRPr lang="ru-RU" sz="1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9311878"/>
                  </a:ext>
                </a:extLst>
              </a:tr>
              <a:tr h="928354">
                <a:tc>
                  <a:txBody>
                    <a:bodyPr/>
                    <a:lstStyle/>
                    <a:p>
                      <a:pPr marL="0" marR="0" indent="542925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Своевременное прохождение обучения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При прохождении обучения необходимо просматривать ролики и выполнять задания в СРОК.</a:t>
                      </a:r>
                    </a:p>
                    <a:p>
                      <a:pPr algn="just"/>
                      <a:r>
                        <a:rPr lang="ru-RU" sz="1400" dirty="0" smtClean="0"/>
                        <a:t>Сроки</a:t>
                      </a:r>
                      <a:r>
                        <a:rPr lang="ru-RU" sz="1400" baseline="0" dirty="0" smtClean="0"/>
                        <a:t> обучения с 25 сентября до 7 ноября 2023г.</a:t>
                      </a:r>
                    </a:p>
                    <a:p>
                      <a:pPr algn="just"/>
                      <a:r>
                        <a:rPr lang="ru-RU" sz="1400" b="1" baseline="0" dirty="0" smtClean="0">
                          <a:solidFill>
                            <a:srgbClr val="C00000"/>
                          </a:solidFill>
                        </a:rPr>
                        <a:t>СРОЧНО приступить к обучению тем, кто еще не приступил!</a:t>
                      </a:r>
                      <a:endParaRPr lang="ru-RU" sz="1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977742"/>
                  </a:ext>
                </a:extLst>
              </a:tr>
              <a:tr h="1038591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</a:rPr>
                        <a:t>АКТУАЛЬНАЯ ИНФОРМАЦИЯ по заполнению личного кабинета и обучению педагогов-навигаторов на 16.</a:t>
                      </a: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</a:rPr>
                        <a:t>10.2023г.</a:t>
                      </a:r>
                      <a:endParaRPr lang="ru-RU" sz="14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C00000"/>
                          </a:solidFill>
                          <a:hlinkClick r:id="rId3"/>
                        </a:rPr>
                        <a:t>https://docs.google.com/spreadsheets/d/1VP15_nTZzlzJ3sl2LYnqvD9tNifPS9l7/edit?usp=drive_link&amp;ouid=102044591355663822966&amp;rtpof=true&amp;sd=true</a:t>
                      </a:r>
                      <a:endParaRPr lang="ru-RU" sz="1400" b="1" dirty="0" smtClean="0">
                        <a:solidFill>
                          <a:srgbClr val="C00000"/>
                        </a:solidFill>
                      </a:endParaRPr>
                    </a:p>
                    <a:p>
                      <a:endParaRPr lang="ru-RU" sz="1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35269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195782" y="175491"/>
            <a:ext cx="4895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Актуальные задачи для педагогов-навигаторов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773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8900" y="29888"/>
            <a:ext cx="1943100" cy="68281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-182" t="-324" r="182" b="6986"/>
          <a:stretch/>
        </p:blipFill>
        <p:spPr>
          <a:xfrm>
            <a:off x="265043" y="638655"/>
            <a:ext cx="10449339" cy="54861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48150" y="3933825"/>
            <a:ext cx="18573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Необходимо загрузить скан согласия на обработку персональных данных</a:t>
            </a:r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7448550" y="2544367"/>
            <a:ext cx="9525" cy="970358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629400" y="3443944"/>
            <a:ext cx="18573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Необходимо проводить мероприятия с учащимися, которые представлены в личном кабинете уроки, диагностики и др.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32672" y="3933825"/>
            <a:ext cx="1857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Подтвердить участие в 2023г</a:t>
            </a:r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2394709" y="2829643"/>
            <a:ext cx="9525" cy="970358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843049" y="2829643"/>
            <a:ext cx="24226" cy="1104182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761999" y="11106"/>
            <a:ext cx="93059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Разъяснения по Выгрузке АКТУАЛЬНАЯ </a:t>
            </a:r>
            <a:r>
              <a:rPr lang="ru-RU" dirty="0"/>
              <a:t>ИНФОРМАЦИЯ по заполнению личного кабинета и обучения педагогов-навигаторов на 16.10.2023г.</a:t>
            </a:r>
          </a:p>
        </p:txBody>
      </p:sp>
    </p:spTree>
    <p:extLst>
      <p:ext uri="{BB962C8B-B14F-4D97-AF65-F5344CB8AC3E}">
        <p14:creationId xmlns:p14="http://schemas.microsoft.com/office/powerpoint/2010/main" val="284945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CCCEA1-945E-6C6E-75AA-5703F5296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3" y="805470"/>
            <a:ext cx="10311030" cy="5016926"/>
          </a:xfrm>
          <a:prstGeom prst="rect">
            <a:avLst/>
          </a:prstGeom>
          <a:ln>
            <a:solidFill>
              <a:srgbClr val="CC00CC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6A705B1-D360-EAB3-CB4A-60C750E49284}"/>
              </a:ext>
            </a:extLst>
          </p:cNvPr>
          <p:cNvSpPr txBox="1"/>
          <p:nvPr/>
        </p:nvSpPr>
        <p:spPr>
          <a:xfrm>
            <a:off x="802913" y="6011362"/>
            <a:ext cx="6070611" cy="352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9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https://stage.bvbinfo.ru/profminimum</a:t>
            </a:r>
            <a:r>
              <a:rPr lang="ru-RU" sz="169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109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38199" y="0"/>
            <a:ext cx="10515600" cy="3904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Реализация </a:t>
            </a:r>
            <a:r>
              <a:rPr lang="ru-RU" sz="2400" b="1" dirty="0" err="1" smtClean="0">
                <a:solidFill>
                  <a:srgbClr val="C00000"/>
                </a:solidFill>
              </a:rPr>
              <a:t>профминимума</a:t>
            </a:r>
            <a:r>
              <a:rPr lang="ru-RU" sz="2400" b="1" dirty="0" smtClean="0">
                <a:solidFill>
                  <a:srgbClr val="C00000"/>
                </a:solidFill>
              </a:rPr>
              <a:t> в РТ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6824628"/>
              </p:ext>
            </p:extLst>
          </p:nvPr>
        </p:nvGraphicFramePr>
        <p:xfrm>
          <a:off x="95250" y="365125"/>
          <a:ext cx="12096750" cy="5880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01064">
                  <a:extLst>
                    <a:ext uri="{9D8B030D-6E8A-4147-A177-3AD203B41FA5}">
                      <a16:colId xmlns:a16="http://schemas.microsoft.com/office/drawing/2014/main" val="1539403718"/>
                    </a:ext>
                  </a:extLst>
                </a:gridCol>
                <a:gridCol w="1811826">
                  <a:extLst>
                    <a:ext uri="{9D8B030D-6E8A-4147-A177-3AD203B41FA5}">
                      <a16:colId xmlns:a16="http://schemas.microsoft.com/office/drawing/2014/main" val="1552402591"/>
                    </a:ext>
                  </a:extLst>
                </a:gridCol>
                <a:gridCol w="4983860">
                  <a:extLst>
                    <a:ext uri="{9D8B030D-6E8A-4147-A177-3AD203B41FA5}">
                      <a16:colId xmlns:a16="http://schemas.microsoft.com/office/drawing/2014/main" val="102139538"/>
                    </a:ext>
                  </a:extLst>
                </a:gridCol>
              </a:tblGrid>
              <a:tr h="41459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Мероприятия в ОО и на площадках партнеров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Сроки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Выполнение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1975735"/>
                  </a:ext>
                </a:extLst>
              </a:tr>
              <a:tr h="1294909">
                <a:tc>
                  <a:txBody>
                    <a:bodyPr/>
                    <a:lstStyle/>
                    <a:p>
                      <a:pPr algn="just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Реализация в ОО «Внеурочная деятельность: курс занятий «Россия – мои горизонты» базовый уровень – в свободном доступе</a:t>
                      </a:r>
                    </a:p>
                    <a:p>
                      <a:pPr algn="just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Основной и продвинутый уровень - через личный кабинет педагога-навигатора Проекта «Билет в будущее»</a:t>
                      </a:r>
                    </a:p>
                    <a:p>
                      <a:pPr algn="just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течение учебного года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Введен во всех ОО РТ</a:t>
                      </a:r>
                    </a:p>
                    <a:p>
                      <a:pPr algn="just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Проводится еженедельно по четвергам в соответствии с Планом работы ОО</a:t>
                      </a:r>
                    </a:p>
                    <a:p>
                      <a:pPr algn="just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3176346"/>
                  </a:ext>
                </a:extLst>
              </a:tr>
              <a:tr h="817837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Прохождение диагностических тестов обучающимися в личных кабинетах обучающихся  (логин и пароль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дает педагог-навигатор каждому участнику проекта)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соответствии с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календарным планом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СРОЧНО!!! Активизировать учащихся в прохождении диагностик.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580034"/>
                  </a:ext>
                </a:extLst>
              </a:tr>
              <a:tr h="10208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Посещение учащимися основного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продвинутого уровня (участники Проекта «Билет в будущее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») практических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профориентационных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мероприятий на базе предприятий-партнеров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конца 2023 года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План 4936 /  Факт на 16.10.2023г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410 учащихся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посетили экскурсии в организациях и предприятиях РТ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1280355"/>
                  </a:ext>
                </a:extLst>
              </a:tr>
              <a:tr h="127609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Прохождение профессиональных проб для учащихся основного и продвинутого уровней (участники Проекта «Билет в будущее»)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27.11.23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План 4936 / старт дан: 25 учащихся в АПК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ЦОПП собраны программы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профпроб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отправлены Федеральному оператору на утверждение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Утверждены 110 программ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профпроб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примут участие 24 ПОО, планируется 110 площадок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9666307"/>
                  </a:ext>
                </a:extLst>
              </a:tr>
              <a:tr h="1056373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Сотрудниками ЦОПП проводятся индивидуальные консультации по координации процесса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Создана группа в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ватсап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algn="just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Телеграмм,</a:t>
                      </a:r>
                    </a:p>
                    <a:p>
                      <a:pPr algn="just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Принимаются сообщения на почту ЦОПП</a:t>
                      </a:r>
                    </a:p>
                    <a:p>
                      <a:pPr algn="just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обращения и по телефону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9015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052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910886" y="332902"/>
            <a:ext cx="65417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Участники реализации профессиональных проб ПОО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Федерального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проекта «Билет в будущее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Лениногорском муниципальном районе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905" y="263220"/>
            <a:ext cx="810838" cy="798645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9" t="36363" r="83344" b="51531"/>
          <a:stretch/>
        </p:blipFill>
        <p:spPr bwMode="auto">
          <a:xfrm>
            <a:off x="10792655" y="283352"/>
            <a:ext cx="808275" cy="8069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5599492"/>
              </p:ext>
            </p:extLst>
          </p:nvPr>
        </p:nvGraphicFramePr>
        <p:xfrm>
          <a:off x="309966" y="1565328"/>
          <a:ext cx="10910807" cy="4355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10807">
                  <a:extLst>
                    <a:ext uri="{9D8B030D-6E8A-4147-A177-3AD203B41FA5}">
                      <a16:colId xmlns:a16="http://schemas.microsoft.com/office/drawing/2014/main" val="1068370696"/>
                    </a:ext>
                  </a:extLst>
                </a:gridCol>
              </a:tblGrid>
              <a:tr h="1104005">
                <a:tc>
                  <a:txBody>
                    <a:bodyPr/>
                    <a:lstStyle/>
                    <a:p>
                      <a:pPr algn="l" fontAlgn="ctr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7124560"/>
                  </a:ext>
                </a:extLst>
              </a:tr>
              <a:tr h="325102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       ГАПОУ «</a:t>
                      </a:r>
                      <a:r>
                        <a:rPr kumimoji="0" lang="ru-RU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Лениногорский</a:t>
                      </a: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нефтяной  техникум»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       ГАПОУ «</a:t>
                      </a:r>
                      <a:r>
                        <a:rPr kumimoji="0" lang="ru-RU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Лениногорский</a:t>
                      </a: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политехнический     колледж»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03092292"/>
                  </a:ext>
                </a:extLst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6423591" y="6095024"/>
            <a:ext cx="57265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согласование проведения </a:t>
            </a:r>
            <a:r>
              <a:rPr lang="ru-RU" b="1" dirty="0" err="1" smtClean="0"/>
              <a:t>проф.проб</a:t>
            </a:r>
            <a:r>
              <a:rPr lang="ru-RU" b="1" dirty="0" smtClean="0"/>
              <a:t> с </a:t>
            </a:r>
            <a:r>
              <a:rPr lang="ru-RU" b="1" dirty="0" err="1" smtClean="0"/>
              <a:t>рег.оператором</a:t>
            </a:r>
            <a:endParaRPr lang="ru-RU" b="1" dirty="0" smtClean="0"/>
          </a:p>
          <a:p>
            <a:pPr algn="ctr"/>
            <a:r>
              <a:rPr lang="ru-RU" b="1" dirty="0" smtClean="0"/>
              <a:t>индивидуально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7395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6690" y="559608"/>
            <a:ext cx="9252018" cy="42634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0921490" y="334855"/>
            <a:ext cx="808922" cy="808922"/>
            <a:chOff x="18040917" y="554370"/>
            <a:chExt cx="1339215" cy="13392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040917" y="554370"/>
              <a:ext cx="1339069" cy="133906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535057" y="1087911"/>
              <a:ext cx="84404" cy="1159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661037" y="1087909"/>
              <a:ext cx="72669" cy="115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756790" y="1087917"/>
              <a:ext cx="85306" cy="11599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8383420" y="1244057"/>
              <a:ext cx="93345" cy="116205"/>
            </a:xfrm>
            <a:custGeom>
              <a:avLst/>
              <a:gdLst/>
              <a:ahLst/>
              <a:cxnLst/>
              <a:rect l="l" t="t" r="r" b="b"/>
              <a:pathLst>
                <a:path w="93344" h="116205">
                  <a:moveTo>
                    <a:pt x="0" y="0"/>
                  </a:moveTo>
                  <a:lnTo>
                    <a:pt x="37913" y="75376"/>
                  </a:lnTo>
                  <a:lnTo>
                    <a:pt x="17601" y="115999"/>
                  </a:lnTo>
                  <a:lnTo>
                    <a:pt x="34303" y="115999"/>
                  </a:lnTo>
                  <a:lnTo>
                    <a:pt x="92979" y="0"/>
                  </a:lnTo>
                  <a:lnTo>
                    <a:pt x="76279" y="0"/>
                  </a:lnTo>
                  <a:lnTo>
                    <a:pt x="46489" y="58676"/>
                  </a:lnTo>
                  <a:lnTo>
                    <a:pt x="16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850018" y="1244077"/>
              <a:ext cx="162546" cy="1159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460170" y="1244087"/>
              <a:ext cx="111125" cy="116205"/>
            </a:xfrm>
            <a:custGeom>
              <a:avLst/>
              <a:gdLst/>
              <a:ahLst/>
              <a:cxnLst/>
              <a:rect l="l" t="t" r="r" b="b"/>
              <a:pathLst>
                <a:path w="111125" h="116205">
                  <a:moveTo>
                    <a:pt x="0" y="101104"/>
                  </a:moveTo>
                  <a:lnTo>
                    <a:pt x="0" y="115999"/>
                  </a:lnTo>
                  <a:lnTo>
                    <a:pt x="111034" y="115999"/>
                  </a:lnTo>
                  <a:lnTo>
                    <a:pt x="111033" y="101104"/>
                  </a:lnTo>
                  <a:lnTo>
                    <a:pt x="97944" y="101104"/>
                  </a:lnTo>
                  <a:lnTo>
                    <a:pt x="97944" y="94077"/>
                  </a:lnTo>
                  <a:lnTo>
                    <a:pt x="82598" y="101104"/>
                  </a:lnTo>
                  <a:lnTo>
                    <a:pt x="31143" y="101104"/>
                  </a:lnTo>
                  <a:lnTo>
                    <a:pt x="32682" y="93372"/>
                  </a:lnTo>
                  <a:lnTo>
                    <a:pt x="15797" y="101104"/>
                  </a:lnTo>
                  <a:lnTo>
                    <a:pt x="0" y="101104"/>
                  </a:lnTo>
                  <a:close/>
                </a:path>
                <a:path w="111125" h="116205">
                  <a:moveTo>
                    <a:pt x="82147" y="101104"/>
                  </a:moveTo>
                  <a:lnTo>
                    <a:pt x="82598" y="101104"/>
                  </a:lnTo>
                  <a:lnTo>
                    <a:pt x="82147" y="101104"/>
                  </a:lnTo>
                  <a:close/>
                </a:path>
                <a:path w="111125" h="116205">
                  <a:moveTo>
                    <a:pt x="80823" y="0"/>
                  </a:moveTo>
                  <a:lnTo>
                    <a:pt x="48295" y="14895"/>
                  </a:lnTo>
                  <a:lnTo>
                    <a:pt x="82146" y="14895"/>
                  </a:lnTo>
                  <a:lnTo>
                    <a:pt x="82148" y="101104"/>
                  </a:lnTo>
                  <a:lnTo>
                    <a:pt x="82598" y="101104"/>
                  </a:lnTo>
                  <a:lnTo>
                    <a:pt x="97944" y="94077"/>
                  </a:lnTo>
                  <a:lnTo>
                    <a:pt x="97944" y="1"/>
                  </a:lnTo>
                  <a:lnTo>
                    <a:pt x="80823" y="0"/>
                  </a:lnTo>
                  <a:close/>
                </a:path>
                <a:path w="111125" h="116205">
                  <a:moveTo>
                    <a:pt x="36108" y="0"/>
                  </a:moveTo>
                  <a:lnTo>
                    <a:pt x="15797" y="101104"/>
                  </a:lnTo>
                  <a:lnTo>
                    <a:pt x="32682" y="93372"/>
                  </a:lnTo>
                  <a:lnTo>
                    <a:pt x="48295" y="14895"/>
                  </a:lnTo>
                  <a:lnTo>
                    <a:pt x="80823" y="0"/>
                  </a:lnTo>
                  <a:lnTo>
                    <a:pt x="36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051356" y="1156076"/>
              <a:ext cx="68606" cy="12997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8135207" y="648772"/>
              <a:ext cx="1151255" cy="1151255"/>
            </a:xfrm>
            <a:custGeom>
              <a:avLst/>
              <a:gdLst/>
              <a:ahLst/>
              <a:cxnLst/>
              <a:rect l="l" t="t" r="r" b="b"/>
              <a:pathLst>
                <a:path w="1151255" h="1151255">
                  <a:moveTo>
                    <a:pt x="984288" y="439153"/>
                  </a:moveTo>
                  <a:lnTo>
                    <a:pt x="969848" y="439153"/>
                  </a:lnTo>
                  <a:lnTo>
                    <a:pt x="969848" y="469392"/>
                  </a:lnTo>
                  <a:lnTo>
                    <a:pt x="957199" y="469392"/>
                  </a:lnTo>
                  <a:lnTo>
                    <a:pt x="957199" y="443204"/>
                  </a:lnTo>
                  <a:lnTo>
                    <a:pt x="942759" y="443204"/>
                  </a:lnTo>
                  <a:lnTo>
                    <a:pt x="942759" y="469392"/>
                  </a:lnTo>
                  <a:lnTo>
                    <a:pt x="931481" y="469392"/>
                  </a:lnTo>
                  <a:lnTo>
                    <a:pt x="931481" y="439153"/>
                  </a:lnTo>
                  <a:lnTo>
                    <a:pt x="917028" y="439153"/>
                  </a:lnTo>
                  <a:lnTo>
                    <a:pt x="917028" y="483831"/>
                  </a:lnTo>
                  <a:lnTo>
                    <a:pt x="984288" y="483831"/>
                  </a:lnTo>
                  <a:lnTo>
                    <a:pt x="984288" y="439153"/>
                  </a:lnTo>
                  <a:close/>
                </a:path>
                <a:path w="1151255" h="1151255">
                  <a:moveTo>
                    <a:pt x="1151178" y="575957"/>
                  </a:moveTo>
                  <a:lnTo>
                    <a:pt x="1149502" y="529221"/>
                  </a:lnTo>
                  <a:lnTo>
                    <a:pt x="1143838" y="482930"/>
                  </a:lnTo>
                  <a:lnTo>
                    <a:pt x="1135100" y="441172"/>
                  </a:lnTo>
                  <a:lnTo>
                    <a:pt x="1135100" y="576326"/>
                  </a:lnTo>
                  <a:lnTo>
                    <a:pt x="1132890" y="627621"/>
                  </a:lnTo>
                  <a:lnTo>
                    <a:pt x="1125855" y="676948"/>
                  </a:lnTo>
                  <a:lnTo>
                    <a:pt x="1114767" y="725322"/>
                  </a:lnTo>
                  <a:lnTo>
                    <a:pt x="1099324" y="771499"/>
                  </a:lnTo>
                  <a:lnTo>
                    <a:pt x="1080325" y="816521"/>
                  </a:lnTo>
                  <a:lnTo>
                    <a:pt x="1057478" y="859104"/>
                  </a:lnTo>
                  <a:lnTo>
                    <a:pt x="1031036" y="899160"/>
                  </a:lnTo>
                  <a:lnTo>
                    <a:pt x="1001763" y="937704"/>
                  </a:lnTo>
                  <a:lnTo>
                    <a:pt x="968857" y="972324"/>
                  </a:lnTo>
                  <a:lnTo>
                    <a:pt x="933627" y="1005217"/>
                  </a:lnTo>
                  <a:lnTo>
                    <a:pt x="933602" y="693737"/>
                  </a:lnTo>
                  <a:lnTo>
                    <a:pt x="984758" y="694067"/>
                  </a:lnTo>
                  <a:lnTo>
                    <a:pt x="984415" y="678853"/>
                  </a:lnTo>
                  <a:lnTo>
                    <a:pt x="965428" y="679170"/>
                  </a:lnTo>
                  <a:lnTo>
                    <a:pt x="933792" y="679691"/>
                  </a:lnTo>
                  <a:lnTo>
                    <a:pt x="933386" y="660311"/>
                  </a:lnTo>
                  <a:lnTo>
                    <a:pt x="916940" y="660869"/>
                  </a:lnTo>
                  <a:lnTo>
                    <a:pt x="916978" y="1018425"/>
                  </a:lnTo>
                  <a:lnTo>
                    <a:pt x="877163" y="1046441"/>
                  </a:lnTo>
                  <a:lnTo>
                    <a:pt x="835025" y="1071321"/>
                  </a:lnTo>
                  <a:lnTo>
                    <a:pt x="790321" y="1091793"/>
                  </a:lnTo>
                  <a:lnTo>
                    <a:pt x="743851" y="1108887"/>
                  </a:lnTo>
                  <a:lnTo>
                    <a:pt x="695921" y="1122451"/>
                  </a:lnTo>
                  <a:lnTo>
                    <a:pt x="695909" y="1118260"/>
                  </a:lnTo>
                  <a:lnTo>
                    <a:pt x="695591" y="696569"/>
                  </a:lnTo>
                  <a:lnTo>
                    <a:pt x="682663" y="696912"/>
                  </a:lnTo>
                  <a:lnTo>
                    <a:pt x="682675" y="689914"/>
                  </a:lnTo>
                  <a:lnTo>
                    <a:pt x="682853" y="596239"/>
                  </a:lnTo>
                  <a:lnTo>
                    <a:pt x="667905" y="596112"/>
                  </a:lnTo>
                  <a:lnTo>
                    <a:pt x="667702" y="696772"/>
                  </a:lnTo>
                  <a:lnTo>
                    <a:pt x="621334" y="697052"/>
                  </a:lnTo>
                  <a:lnTo>
                    <a:pt x="621347" y="690054"/>
                  </a:lnTo>
                  <a:lnTo>
                    <a:pt x="621538" y="596392"/>
                  </a:lnTo>
                  <a:lnTo>
                    <a:pt x="606209" y="596417"/>
                  </a:lnTo>
                  <a:lnTo>
                    <a:pt x="606005" y="697090"/>
                  </a:lnTo>
                  <a:lnTo>
                    <a:pt x="559650" y="697369"/>
                  </a:lnTo>
                  <a:lnTo>
                    <a:pt x="559320" y="595541"/>
                  </a:lnTo>
                  <a:lnTo>
                    <a:pt x="543991" y="595579"/>
                  </a:lnTo>
                  <a:lnTo>
                    <a:pt x="543966" y="711530"/>
                  </a:lnTo>
                  <a:lnTo>
                    <a:pt x="679323" y="712406"/>
                  </a:lnTo>
                  <a:lnTo>
                    <a:pt x="679157" y="1125943"/>
                  </a:lnTo>
                  <a:lnTo>
                    <a:pt x="653783" y="1130566"/>
                  </a:lnTo>
                  <a:lnTo>
                    <a:pt x="601383" y="1135011"/>
                  </a:lnTo>
                  <a:lnTo>
                    <a:pt x="574929" y="1135951"/>
                  </a:lnTo>
                  <a:lnTo>
                    <a:pt x="524903" y="1133716"/>
                  </a:lnTo>
                  <a:lnTo>
                    <a:pt x="475894" y="1126832"/>
                  </a:lnTo>
                  <a:lnTo>
                    <a:pt x="428536" y="1116380"/>
                  </a:lnTo>
                  <a:lnTo>
                    <a:pt x="382384" y="1101204"/>
                  </a:lnTo>
                  <a:lnTo>
                    <a:pt x="338607" y="1083525"/>
                  </a:lnTo>
                  <a:lnTo>
                    <a:pt x="296240" y="1061034"/>
                  </a:lnTo>
                  <a:lnTo>
                    <a:pt x="305396" y="1042873"/>
                  </a:lnTo>
                  <a:lnTo>
                    <a:pt x="506031" y="645096"/>
                  </a:lnTo>
                  <a:lnTo>
                    <a:pt x="531050" y="595922"/>
                  </a:lnTo>
                  <a:lnTo>
                    <a:pt x="514070" y="595312"/>
                  </a:lnTo>
                  <a:lnTo>
                    <a:pt x="484517" y="654939"/>
                  </a:lnTo>
                  <a:lnTo>
                    <a:pt x="455523" y="595579"/>
                  </a:lnTo>
                  <a:lnTo>
                    <a:pt x="439077" y="596138"/>
                  </a:lnTo>
                  <a:lnTo>
                    <a:pt x="476021" y="670013"/>
                  </a:lnTo>
                  <a:lnTo>
                    <a:pt x="283375" y="1052957"/>
                  </a:lnTo>
                  <a:lnTo>
                    <a:pt x="257098" y="1035646"/>
                  </a:lnTo>
                  <a:lnTo>
                    <a:pt x="231635" y="1016584"/>
                  </a:lnTo>
                  <a:lnTo>
                    <a:pt x="207594" y="996861"/>
                  </a:lnTo>
                  <a:lnTo>
                    <a:pt x="184518" y="975296"/>
                  </a:lnTo>
                  <a:lnTo>
                    <a:pt x="184492" y="951560"/>
                  </a:lnTo>
                  <a:lnTo>
                    <a:pt x="184200" y="711454"/>
                  </a:lnTo>
                  <a:lnTo>
                    <a:pt x="222351" y="709345"/>
                  </a:lnTo>
                  <a:lnTo>
                    <a:pt x="242887" y="684568"/>
                  </a:lnTo>
                  <a:lnTo>
                    <a:pt x="243217" y="683031"/>
                  </a:lnTo>
                  <a:lnTo>
                    <a:pt x="244500" y="676846"/>
                  </a:lnTo>
                  <a:lnTo>
                    <a:pt x="241820" y="662711"/>
                  </a:lnTo>
                  <a:lnTo>
                    <a:pt x="233895" y="650976"/>
                  </a:lnTo>
                  <a:lnTo>
                    <a:pt x="229171" y="648068"/>
                  </a:lnTo>
                  <a:lnTo>
                    <a:pt x="229171" y="676884"/>
                  </a:lnTo>
                  <a:lnTo>
                    <a:pt x="227393" y="684682"/>
                  </a:lnTo>
                  <a:lnTo>
                    <a:pt x="222885" y="690943"/>
                  </a:lnTo>
                  <a:lnTo>
                    <a:pt x="216090" y="695439"/>
                  </a:lnTo>
                  <a:lnTo>
                    <a:pt x="206908" y="696861"/>
                  </a:lnTo>
                  <a:lnTo>
                    <a:pt x="182905" y="696671"/>
                  </a:lnTo>
                  <a:lnTo>
                    <a:pt x="182943" y="656145"/>
                  </a:lnTo>
                  <a:lnTo>
                    <a:pt x="206946" y="656336"/>
                  </a:lnTo>
                  <a:lnTo>
                    <a:pt x="216115" y="657720"/>
                  </a:lnTo>
                  <a:lnTo>
                    <a:pt x="222999" y="661555"/>
                  </a:lnTo>
                  <a:lnTo>
                    <a:pt x="227406" y="667918"/>
                  </a:lnTo>
                  <a:lnTo>
                    <a:pt x="229171" y="676884"/>
                  </a:lnTo>
                  <a:lnTo>
                    <a:pt x="229171" y="648068"/>
                  </a:lnTo>
                  <a:lnTo>
                    <a:pt x="222199" y="643763"/>
                  </a:lnTo>
                  <a:lnTo>
                    <a:pt x="212521" y="642607"/>
                  </a:lnTo>
                  <a:lnTo>
                    <a:pt x="207670" y="642035"/>
                  </a:lnTo>
                  <a:lnTo>
                    <a:pt x="183667" y="641845"/>
                  </a:lnTo>
                  <a:lnTo>
                    <a:pt x="183654" y="611124"/>
                  </a:lnTo>
                  <a:lnTo>
                    <a:pt x="235927" y="610933"/>
                  </a:lnTo>
                  <a:lnTo>
                    <a:pt x="235750" y="595655"/>
                  </a:lnTo>
                  <a:lnTo>
                    <a:pt x="217309" y="595718"/>
                  </a:lnTo>
                  <a:lnTo>
                    <a:pt x="168148" y="595884"/>
                  </a:lnTo>
                  <a:lnTo>
                    <a:pt x="168249" y="959002"/>
                  </a:lnTo>
                  <a:lnTo>
                    <a:pt x="134772" y="919861"/>
                  </a:lnTo>
                  <a:lnTo>
                    <a:pt x="104914" y="877658"/>
                  </a:lnTo>
                  <a:lnTo>
                    <a:pt x="79400" y="833462"/>
                  </a:lnTo>
                  <a:lnTo>
                    <a:pt x="56565" y="783856"/>
                  </a:lnTo>
                  <a:lnTo>
                    <a:pt x="39700" y="735711"/>
                  </a:lnTo>
                  <a:lnTo>
                    <a:pt x="27012" y="684250"/>
                  </a:lnTo>
                  <a:lnTo>
                    <a:pt x="19050" y="630631"/>
                  </a:lnTo>
                  <a:lnTo>
                    <a:pt x="16459" y="575945"/>
                  </a:lnTo>
                  <a:lnTo>
                    <a:pt x="19304" y="521563"/>
                  </a:lnTo>
                  <a:lnTo>
                    <a:pt x="26885" y="467804"/>
                  </a:lnTo>
                  <a:lnTo>
                    <a:pt x="39433" y="415963"/>
                  </a:lnTo>
                  <a:lnTo>
                    <a:pt x="56642" y="366179"/>
                  </a:lnTo>
                  <a:lnTo>
                    <a:pt x="78752" y="319735"/>
                  </a:lnTo>
                  <a:lnTo>
                    <a:pt x="104432" y="274459"/>
                  </a:lnTo>
                  <a:lnTo>
                    <a:pt x="134416" y="232791"/>
                  </a:lnTo>
                  <a:lnTo>
                    <a:pt x="167894" y="193713"/>
                  </a:lnTo>
                  <a:lnTo>
                    <a:pt x="167474" y="555675"/>
                  </a:lnTo>
                  <a:lnTo>
                    <a:pt x="206806" y="555828"/>
                  </a:lnTo>
                  <a:lnTo>
                    <a:pt x="241477" y="535749"/>
                  </a:lnTo>
                  <a:lnTo>
                    <a:pt x="243852" y="520700"/>
                  </a:lnTo>
                  <a:lnTo>
                    <a:pt x="241173" y="506564"/>
                  </a:lnTo>
                  <a:lnTo>
                    <a:pt x="233781" y="495985"/>
                  </a:lnTo>
                  <a:lnTo>
                    <a:pt x="229069" y="493090"/>
                  </a:lnTo>
                  <a:lnTo>
                    <a:pt x="229069" y="520484"/>
                  </a:lnTo>
                  <a:lnTo>
                    <a:pt x="227279" y="528294"/>
                  </a:lnTo>
                  <a:lnTo>
                    <a:pt x="223316" y="535698"/>
                  </a:lnTo>
                  <a:lnTo>
                    <a:pt x="215988" y="539051"/>
                  </a:lnTo>
                  <a:lnTo>
                    <a:pt x="206806" y="540461"/>
                  </a:lnTo>
                  <a:lnTo>
                    <a:pt x="182791" y="540283"/>
                  </a:lnTo>
                  <a:lnTo>
                    <a:pt x="182841" y="499757"/>
                  </a:lnTo>
                  <a:lnTo>
                    <a:pt x="206844" y="499935"/>
                  </a:lnTo>
                  <a:lnTo>
                    <a:pt x="216014" y="501319"/>
                  </a:lnTo>
                  <a:lnTo>
                    <a:pt x="222885" y="505155"/>
                  </a:lnTo>
                  <a:lnTo>
                    <a:pt x="227304" y="511517"/>
                  </a:lnTo>
                  <a:lnTo>
                    <a:pt x="229069" y="520484"/>
                  </a:lnTo>
                  <a:lnTo>
                    <a:pt x="229069" y="493090"/>
                  </a:lnTo>
                  <a:lnTo>
                    <a:pt x="222084" y="488772"/>
                  </a:lnTo>
                  <a:lnTo>
                    <a:pt x="211328" y="486714"/>
                  </a:lnTo>
                  <a:lnTo>
                    <a:pt x="207022" y="485889"/>
                  </a:lnTo>
                  <a:lnTo>
                    <a:pt x="183019" y="485698"/>
                  </a:lnTo>
                  <a:lnTo>
                    <a:pt x="183007" y="454977"/>
                  </a:lnTo>
                  <a:lnTo>
                    <a:pt x="235280" y="454787"/>
                  </a:lnTo>
                  <a:lnTo>
                    <a:pt x="235623" y="440664"/>
                  </a:lnTo>
                  <a:lnTo>
                    <a:pt x="214414" y="440601"/>
                  </a:lnTo>
                  <a:lnTo>
                    <a:pt x="184099" y="440512"/>
                  </a:lnTo>
                  <a:lnTo>
                    <a:pt x="183946" y="186359"/>
                  </a:lnTo>
                  <a:lnTo>
                    <a:pt x="183946" y="176580"/>
                  </a:lnTo>
                  <a:lnTo>
                    <a:pt x="219036" y="145148"/>
                  </a:lnTo>
                  <a:lnTo>
                    <a:pt x="256692" y="116725"/>
                  </a:lnTo>
                  <a:lnTo>
                    <a:pt x="296684" y="91427"/>
                  </a:lnTo>
                  <a:lnTo>
                    <a:pt x="338785" y="69354"/>
                  </a:lnTo>
                  <a:lnTo>
                    <a:pt x="382778" y="50609"/>
                  </a:lnTo>
                  <a:lnTo>
                    <a:pt x="428929" y="36461"/>
                  </a:lnTo>
                  <a:lnTo>
                    <a:pt x="475970" y="24701"/>
                  </a:lnTo>
                  <a:lnTo>
                    <a:pt x="525259" y="18897"/>
                  </a:lnTo>
                  <a:lnTo>
                    <a:pt x="575500" y="16840"/>
                  </a:lnTo>
                  <a:lnTo>
                    <a:pt x="587616" y="16878"/>
                  </a:lnTo>
                  <a:lnTo>
                    <a:pt x="611403" y="17157"/>
                  </a:lnTo>
                  <a:lnTo>
                    <a:pt x="623557" y="18580"/>
                  </a:lnTo>
                  <a:lnTo>
                    <a:pt x="293420" y="525945"/>
                  </a:lnTo>
                  <a:lnTo>
                    <a:pt x="293446" y="439331"/>
                  </a:lnTo>
                  <a:lnTo>
                    <a:pt x="278117" y="439356"/>
                  </a:lnTo>
                  <a:lnTo>
                    <a:pt x="278091" y="555307"/>
                  </a:lnTo>
                  <a:lnTo>
                    <a:pt x="292303" y="555790"/>
                  </a:lnTo>
                  <a:lnTo>
                    <a:pt x="320090" y="513727"/>
                  </a:lnTo>
                  <a:lnTo>
                    <a:pt x="349211" y="469658"/>
                  </a:lnTo>
                  <a:lnTo>
                    <a:pt x="349364" y="556196"/>
                  </a:lnTo>
                  <a:lnTo>
                    <a:pt x="364693" y="556158"/>
                  </a:lnTo>
                  <a:lnTo>
                    <a:pt x="364655" y="462597"/>
                  </a:lnTo>
                  <a:lnTo>
                    <a:pt x="364642" y="448627"/>
                  </a:lnTo>
                  <a:lnTo>
                    <a:pt x="641870" y="19964"/>
                  </a:lnTo>
                  <a:lnTo>
                    <a:pt x="684225" y="27114"/>
                  </a:lnTo>
                  <a:lnTo>
                    <a:pt x="725030" y="36372"/>
                  </a:lnTo>
                  <a:lnTo>
                    <a:pt x="765314" y="50050"/>
                  </a:lnTo>
                  <a:lnTo>
                    <a:pt x="803478" y="64693"/>
                  </a:lnTo>
                  <a:lnTo>
                    <a:pt x="803884" y="556196"/>
                  </a:lnTo>
                  <a:lnTo>
                    <a:pt x="839546" y="555231"/>
                  </a:lnTo>
                  <a:lnTo>
                    <a:pt x="856424" y="553085"/>
                  </a:lnTo>
                  <a:lnTo>
                    <a:pt x="869137" y="547268"/>
                  </a:lnTo>
                  <a:lnTo>
                    <a:pt x="876795" y="536778"/>
                  </a:lnTo>
                  <a:lnTo>
                    <a:pt x="878636" y="527545"/>
                  </a:lnTo>
                  <a:lnTo>
                    <a:pt x="879563" y="522935"/>
                  </a:lnTo>
                  <a:lnTo>
                    <a:pt x="878446" y="513664"/>
                  </a:lnTo>
                  <a:lnTo>
                    <a:pt x="875842" y="506476"/>
                  </a:lnTo>
                  <a:lnTo>
                    <a:pt x="871194" y="500227"/>
                  </a:lnTo>
                  <a:lnTo>
                    <a:pt x="864450" y="494931"/>
                  </a:lnTo>
                  <a:lnTo>
                    <a:pt x="870673" y="489292"/>
                  </a:lnTo>
                  <a:lnTo>
                    <a:pt x="874242" y="482066"/>
                  </a:lnTo>
                  <a:lnTo>
                    <a:pt x="874255" y="479272"/>
                  </a:lnTo>
                  <a:lnTo>
                    <a:pt x="874280" y="476465"/>
                  </a:lnTo>
                  <a:lnTo>
                    <a:pt x="874306" y="472262"/>
                  </a:lnTo>
                  <a:lnTo>
                    <a:pt x="871562" y="458152"/>
                  </a:lnTo>
                  <a:lnTo>
                    <a:pt x="864057" y="447675"/>
                  </a:lnTo>
                  <a:lnTo>
                    <a:pt x="864057" y="523049"/>
                  </a:lnTo>
                  <a:lnTo>
                    <a:pt x="863638" y="530225"/>
                  </a:lnTo>
                  <a:lnTo>
                    <a:pt x="860247" y="535965"/>
                  </a:lnTo>
                  <a:lnTo>
                    <a:pt x="852462" y="539534"/>
                  </a:lnTo>
                  <a:lnTo>
                    <a:pt x="839355" y="541350"/>
                  </a:lnTo>
                  <a:lnTo>
                    <a:pt x="818489" y="541121"/>
                  </a:lnTo>
                  <a:lnTo>
                    <a:pt x="818743" y="504685"/>
                  </a:lnTo>
                  <a:lnTo>
                    <a:pt x="839089" y="503758"/>
                  </a:lnTo>
                  <a:lnTo>
                    <a:pt x="853795" y="506793"/>
                  </a:lnTo>
                  <a:lnTo>
                    <a:pt x="861034" y="511860"/>
                  </a:lnTo>
                  <a:lnTo>
                    <a:pt x="863536" y="517702"/>
                  </a:lnTo>
                  <a:lnTo>
                    <a:pt x="864057" y="523049"/>
                  </a:lnTo>
                  <a:lnTo>
                    <a:pt x="864057" y="447675"/>
                  </a:lnTo>
                  <a:lnTo>
                    <a:pt x="858964" y="445122"/>
                  </a:lnTo>
                  <a:lnTo>
                    <a:pt x="858964" y="472300"/>
                  </a:lnTo>
                  <a:lnTo>
                    <a:pt x="858227" y="478231"/>
                  </a:lnTo>
                  <a:lnTo>
                    <a:pt x="855091" y="483857"/>
                  </a:lnTo>
                  <a:lnTo>
                    <a:pt x="848207" y="488403"/>
                  </a:lnTo>
                  <a:lnTo>
                    <a:pt x="835748" y="489915"/>
                  </a:lnTo>
                  <a:lnTo>
                    <a:pt x="818400" y="489483"/>
                  </a:lnTo>
                  <a:lnTo>
                    <a:pt x="818502" y="454507"/>
                  </a:lnTo>
                  <a:lnTo>
                    <a:pt x="835863" y="454952"/>
                  </a:lnTo>
                  <a:lnTo>
                    <a:pt x="848080" y="456336"/>
                  </a:lnTo>
                  <a:lnTo>
                    <a:pt x="854875" y="460209"/>
                  </a:lnTo>
                  <a:lnTo>
                    <a:pt x="857935" y="465785"/>
                  </a:lnTo>
                  <a:lnTo>
                    <a:pt x="858964" y="472300"/>
                  </a:lnTo>
                  <a:lnTo>
                    <a:pt x="858964" y="445122"/>
                  </a:lnTo>
                  <a:lnTo>
                    <a:pt x="852335" y="441807"/>
                  </a:lnTo>
                  <a:lnTo>
                    <a:pt x="847686" y="441147"/>
                  </a:lnTo>
                  <a:lnTo>
                    <a:pt x="836053" y="439496"/>
                  </a:lnTo>
                  <a:lnTo>
                    <a:pt x="819975" y="439864"/>
                  </a:lnTo>
                  <a:lnTo>
                    <a:pt x="819823" y="72580"/>
                  </a:lnTo>
                  <a:lnTo>
                    <a:pt x="861783" y="95262"/>
                  </a:lnTo>
                  <a:lnTo>
                    <a:pt x="901661" y="121704"/>
                  </a:lnTo>
                  <a:lnTo>
                    <a:pt x="938847" y="150774"/>
                  </a:lnTo>
                  <a:lnTo>
                    <a:pt x="973264" y="182499"/>
                  </a:lnTo>
                  <a:lnTo>
                    <a:pt x="1005332" y="218097"/>
                  </a:lnTo>
                  <a:lnTo>
                    <a:pt x="1033932" y="255295"/>
                  </a:lnTo>
                  <a:lnTo>
                    <a:pt x="1059472" y="295275"/>
                  </a:lnTo>
                  <a:lnTo>
                    <a:pt x="1080135" y="334708"/>
                  </a:lnTo>
                  <a:lnTo>
                    <a:pt x="1100582" y="382612"/>
                  </a:lnTo>
                  <a:lnTo>
                    <a:pt x="1115441" y="428891"/>
                  </a:lnTo>
                  <a:lnTo>
                    <a:pt x="1125842" y="475805"/>
                  </a:lnTo>
                  <a:lnTo>
                    <a:pt x="1132776" y="525716"/>
                  </a:lnTo>
                  <a:lnTo>
                    <a:pt x="1135100" y="576326"/>
                  </a:lnTo>
                  <a:lnTo>
                    <a:pt x="1135100" y="441172"/>
                  </a:lnTo>
                  <a:lnTo>
                    <a:pt x="1121816" y="393839"/>
                  </a:lnTo>
                  <a:lnTo>
                    <a:pt x="1106131" y="352132"/>
                  </a:lnTo>
                  <a:lnTo>
                    <a:pt x="1086700" y="310743"/>
                  </a:lnTo>
                  <a:lnTo>
                    <a:pt x="1065199" y="273100"/>
                  </a:lnTo>
                  <a:lnTo>
                    <a:pt x="1040091" y="235712"/>
                  </a:lnTo>
                  <a:lnTo>
                    <a:pt x="1012507" y="200850"/>
                  </a:lnTo>
                  <a:lnTo>
                    <a:pt x="982510" y="168490"/>
                  </a:lnTo>
                  <a:lnTo>
                    <a:pt x="950175" y="138607"/>
                  </a:lnTo>
                  <a:lnTo>
                    <a:pt x="915555" y="111150"/>
                  </a:lnTo>
                  <a:lnTo>
                    <a:pt x="878725" y="86118"/>
                  </a:lnTo>
                  <a:lnTo>
                    <a:pt x="840270" y="64604"/>
                  </a:lnTo>
                  <a:lnTo>
                    <a:pt x="799744" y="45453"/>
                  </a:lnTo>
                  <a:lnTo>
                    <a:pt x="757745" y="29768"/>
                  </a:lnTo>
                  <a:lnTo>
                    <a:pt x="713790" y="16370"/>
                  </a:lnTo>
                  <a:lnTo>
                    <a:pt x="669010" y="7543"/>
                  </a:lnTo>
                  <a:lnTo>
                    <a:pt x="622947" y="2095"/>
                  </a:lnTo>
                  <a:lnTo>
                    <a:pt x="575678" y="0"/>
                  </a:lnTo>
                  <a:lnTo>
                    <a:pt x="528485" y="2044"/>
                  </a:lnTo>
                  <a:lnTo>
                    <a:pt x="482358" y="7810"/>
                  </a:lnTo>
                  <a:lnTo>
                    <a:pt x="437451" y="17195"/>
                  </a:lnTo>
                  <a:lnTo>
                    <a:pt x="393420" y="28981"/>
                  </a:lnTo>
                  <a:lnTo>
                    <a:pt x="351510" y="45377"/>
                  </a:lnTo>
                  <a:lnTo>
                    <a:pt x="310832" y="64008"/>
                  </a:lnTo>
                  <a:lnTo>
                    <a:pt x="272097" y="85928"/>
                  </a:lnTo>
                  <a:lnTo>
                    <a:pt x="235483" y="111074"/>
                  </a:lnTo>
                  <a:lnTo>
                    <a:pt x="200634" y="138201"/>
                  </a:lnTo>
                  <a:lnTo>
                    <a:pt x="168275" y="168389"/>
                  </a:lnTo>
                  <a:lnTo>
                    <a:pt x="138569" y="201549"/>
                  </a:lnTo>
                  <a:lnTo>
                    <a:pt x="110629" y="235292"/>
                  </a:lnTo>
                  <a:lnTo>
                    <a:pt x="86233" y="273011"/>
                  </a:lnTo>
                  <a:lnTo>
                    <a:pt x="63982" y="311137"/>
                  </a:lnTo>
                  <a:lnTo>
                    <a:pt x="45085" y="351917"/>
                  </a:lnTo>
                  <a:lnTo>
                    <a:pt x="29210" y="394106"/>
                  </a:lnTo>
                  <a:lnTo>
                    <a:pt x="16535" y="437616"/>
                  </a:lnTo>
                  <a:lnTo>
                    <a:pt x="7239" y="482384"/>
                  </a:lnTo>
                  <a:lnTo>
                    <a:pt x="1485" y="528320"/>
                  </a:lnTo>
                  <a:lnTo>
                    <a:pt x="0" y="576491"/>
                  </a:lnTo>
                  <a:lnTo>
                    <a:pt x="1701" y="623214"/>
                  </a:lnTo>
                  <a:lnTo>
                    <a:pt x="7391" y="669493"/>
                  </a:lnTo>
                  <a:lnTo>
                    <a:pt x="16484" y="714209"/>
                  </a:lnTo>
                  <a:lnTo>
                    <a:pt x="28917" y="757415"/>
                  </a:lnTo>
                  <a:lnTo>
                    <a:pt x="45148" y="800265"/>
                  </a:lnTo>
                  <a:lnTo>
                    <a:pt x="63525" y="839343"/>
                  </a:lnTo>
                  <a:lnTo>
                    <a:pt x="86118" y="879284"/>
                  </a:lnTo>
                  <a:lnTo>
                    <a:pt x="110718" y="915504"/>
                  </a:lnTo>
                  <a:lnTo>
                    <a:pt x="138315" y="950366"/>
                  </a:lnTo>
                  <a:lnTo>
                    <a:pt x="168325" y="982713"/>
                  </a:lnTo>
                  <a:lnTo>
                    <a:pt x="200698" y="1012596"/>
                  </a:lnTo>
                  <a:lnTo>
                    <a:pt x="235331" y="1040028"/>
                  </a:lnTo>
                  <a:lnTo>
                    <a:pt x="272186" y="1065060"/>
                  </a:lnTo>
                  <a:lnTo>
                    <a:pt x="311200" y="1087704"/>
                  </a:lnTo>
                  <a:lnTo>
                    <a:pt x="351751" y="1106843"/>
                  </a:lnTo>
                  <a:lnTo>
                    <a:pt x="393801" y="1122514"/>
                  </a:lnTo>
                  <a:lnTo>
                    <a:pt x="437261" y="1134732"/>
                  </a:lnTo>
                  <a:lnTo>
                    <a:pt x="482079" y="1143546"/>
                  </a:lnTo>
                  <a:lnTo>
                    <a:pt x="528713" y="1150124"/>
                  </a:lnTo>
                  <a:lnTo>
                    <a:pt x="575513" y="1151051"/>
                  </a:lnTo>
                  <a:lnTo>
                    <a:pt x="623227" y="1150150"/>
                  </a:lnTo>
                  <a:lnTo>
                    <a:pt x="669353" y="1144397"/>
                  </a:lnTo>
                  <a:lnTo>
                    <a:pt x="714248" y="1135011"/>
                  </a:lnTo>
                  <a:lnTo>
                    <a:pt x="757732" y="1122083"/>
                  </a:lnTo>
                  <a:lnTo>
                    <a:pt x="799617" y="1105700"/>
                  </a:lnTo>
                  <a:lnTo>
                    <a:pt x="840270" y="1087081"/>
                  </a:lnTo>
                  <a:lnTo>
                    <a:pt x="878979" y="1065161"/>
                  </a:lnTo>
                  <a:lnTo>
                    <a:pt x="915568" y="1040028"/>
                  </a:lnTo>
                  <a:lnTo>
                    <a:pt x="950379" y="1012913"/>
                  </a:lnTo>
                  <a:lnTo>
                    <a:pt x="982713" y="982751"/>
                  </a:lnTo>
                  <a:lnTo>
                    <a:pt x="1012913" y="950760"/>
                  </a:lnTo>
                  <a:lnTo>
                    <a:pt x="1040282" y="915873"/>
                  </a:lnTo>
                  <a:lnTo>
                    <a:pt x="1065174" y="879335"/>
                  </a:lnTo>
                  <a:lnTo>
                    <a:pt x="1086866" y="840066"/>
                  </a:lnTo>
                  <a:lnTo>
                    <a:pt x="1106246" y="800468"/>
                  </a:lnTo>
                  <a:lnTo>
                    <a:pt x="1122083" y="758291"/>
                  </a:lnTo>
                  <a:lnTo>
                    <a:pt x="1134732" y="714781"/>
                  </a:lnTo>
                  <a:lnTo>
                    <a:pt x="1143469" y="668883"/>
                  </a:lnTo>
                  <a:lnTo>
                    <a:pt x="1149184" y="622960"/>
                  </a:lnTo>
                  <a:lnTo>
                    <a:pt x="1151178" y="57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</p:grp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81390" y="1709489"/>
            <a:ext cx="6999908" cy="1303798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03773" y="3541830"/>
            <a:ext cx="3390037" cy="156852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398190" y="3541830"/>
            <a:ext cx="3390037" cy="156852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400982" y="3541830"/>
            <a:ext cx="3390037" cy="1568524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3838084" y="4501968"/>
            <a:ext cx="491337" cy="141916"/>
          </a:xfrm>
          <a:custGeom>
            <a:avLst/>
            <a:gdLst/>
            <a:ahLst/>
            <a:cxnLst/>
            <a:rect l="l" t="t" r="r" b="b"/>
            <a:pathLst>
              <a:path w="813434" h="234950">
                <a:moveTo>
                  <a:pt x="700804" y="0"/>
                </a:moveTo>
                <a:lnTo>
                  <a:pt x="690860" y="0"/>
                </a:lnTo>
                <a:lnTo>
                  <a:pt x="678592" y="12267"/>
                </a:lnTo>
                <a:lnTo>
                  <a:pt x="678592" y="22212"/>
                </a:lnTo>
                <a:lnTo>
                  <a:pt x="773575" y="117194"/>
                </a:lnTo>
                <a:lnTo>
                  <a:pt x="678592" y="212176"/>
                </a:lnTo>
                <a:lnTo>
                  <a:pt x="678592" y="222120"/>
                </a:lnTo>
                <a:lnTo>
                  <a:pt x="690860" y="234388"/>
                </a:lnTo>
                <a:lnTo>
                  <a:pt x="700804" y="234388"/>
                </a:lnTo>
                <a:lnTo>
                  <a:pt x="802293" y="132900"/>
                </a:lnTo>
                <a:lnTo>
                  <a:pt x="795787" y="132900"/>
                </a:lnTo>
                <a:lnTo>
                  <a:pt x="795787" y="101488"/>
                </a:lnTo>
                <a:lnTo>
                  <a:pt x="802291" y="101488"/>
                </a:lnTo>
                <a:lnTo>
                  <a:pt x="700804" y="0"/>
                </a:lnTo>
                <a:close/>
              </a:path>
              <a:path w="813434" h="234950">
                <a:moveTo>
                  <a:pt x="757868" y="101488"/>
                </a:moveTo>
                <a:lnTo>
                  <a:pt x="0" y="101488"/>
                </a:lnTo>
                <a:lnTo>
                  <a:pt x="0" y="132900"/>
                </a:lnTo>
                <a:lnTo>
                  <a:pt x="757869" y="132900"/>
                </a:lnTo>
                <a:lnTo>
                  <a:pt x="773575" y="117194"/>
                </a:lnTo>
                <a:lnTo>
                  <a:pt x="757868" y="101488"/>
                </a:lnTo>
                <a:close/>
              </a:path>
              <a:path w="813434" h="234950">
                <a:moveTo>
                  <a:pt x="802291" y="101488"/>
                </a:moveTo>
                <a:lnTo>
                  <a:pt x="795787" y="101488"/>
                </a:lnTo>
                <a:lnTo>
                  <a:pt x="795787" y="132900"/>
                </a:lnTo>
                <a:lnTo>
                  <a:pt x="802293" y="132900"/>
                </a:lnTo>
                <a:lnTo>
                  <a:pt x="813026" y="122166"/>
                </a:lnTo>
                <a:lnTo>
                  <a:pt x="813026" y="112222"/>
                </a:lnTo>
                <a:lnTo>
                  <a:pt x="802291" y="1014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087"/>
          </a:p>
        </p:txBody>
      </p:sp>
      <p:sp>
        <p:nvSpPr>
          <p:cNvPr id="18" name="object 18"/>
          <p:cNvSpPr/>
          <p:nvPr/>
        </p:nvSpPr>
        <p:spPr>
          <a:xfrm>
            <a:off x="7841616" y="4501968"/>
            <a:ext cx="491337" cy="141916"/>
          </a:xfrm>
          <a:custGeom>
            <a:avLst/>
            <a:gdLst/>
            <a:ahLst/>
            <a:cxnLst/>
            <a:rect l="l" t="t" r="r" b="b"/>
            <a:pathLst>
              <a:path w="813434" h="234950">
                <a:moveTo>
                  <a:pt x="700804" y="0"/>
                </a:moveTo>
                <a:lnTo>
                  <a:pt x="690860" y="0"/>
                </a:lnTo>
                <a:lnTo>
                  <a:pt x="678592" y="12267"/>
                </a:lnTo>
                <a:lnTo>
                  <a:pt x="678592" y="22212"/>
                </a:lnTo>
                <a:lnTo>
                  <a:pt x="773575" y="117194"/>
                </a:lnTo>
                <a:lnTo>
                  <a:pt x="678592" y="212176"/>
                </a:lnTo>
                <a:lnTo>
                  <a:pt x="678592" y="222120"/>
                </a:lnTo>
                <a:lnTo>
                  <a:pt x="690860" y="234388"/>
                </a:lnTo>
                <a:lnTo>
                  <a:pt x="700804" y="234388"/>
                </a:lnTo>
                <a:lnTo>
                  <a:pt x="802293" y="132900"/>
                </a:lnTo>
                <a:lnTo>
                  <a:pt x="795787" y="132900"/>
                </a:lnTo>
                <a:lnTo>
                  <a:pt x="795787" y="101488"/>
                </a:lnTo>
                <a:lnTo>
                  <a:pt x="802291" y="101488"/>
                </a:lnTo>
                <a:lnTo>
                  <a:pt x="700804" y="0"/>
                </a:lnTo>
                <a:close/>
              </a:path>
              <a:path w="813434" h="234950">
                <a:moveTo>
                  <a:pt x="757868" y="101488"/>
                </a:moveTo>
                <a:lnTo>
                  <a:pt x="0" y="101488"/>
                </a:lnTo>
                <a:lnTo>
                  <a:pt x="0" y="132900"/>
                </a:lnTo>
                <a:lnTo>
                  <a:pt x="757869" y="132900"/>
                </a:lnTo>
                <a:lnTo>
                  <a:pt x="773575" y="117194"/>
                </a:lnTo>
                <a:lnTo>
                  <a:pt x="757868" y="101488"/>
                </a:lnTo>
                <a:close/>
              </a:path>
              <a:path w="813434" h="234950">
                <a:moveTo>
                  <a:pt x="802291" y="101488"/>
                </a:moveTo>
                <a:lnTo>
                  <a:pt x="795787" y="101488"/>
                </a:lnTo>
                <a:lnTo>
                  <a:pt x="795787" y="132900"/>
                </a:lnTo>
                <a:lnTo>
                  <a:pt x="802293" y="132900"/>
                </a:lnTo>
                <a:lnTo>
                  <a:pt x="813026" y="122166"/>
                </a:lnTo>
                <a:lnTo>
                  <a:pt x="813026" y="112222"/>
                </a:lnTo>
                <a:lnTo>
                  <a:pt x="802291" y="1014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087"/>
          </a:p>
        </p:txBody>
      </p:sp>
      <p:pic>
        <p:nvPicPr>
          <p:cNvPr id="19" name="object 1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70461" y="5620580"/>
            <a:ext cx="10834368" cy="77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7993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8085" y="-594"/>
            <a:ext cx="9443915" cy="685859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03665" y="313389"/>
            <a:ext cx="3715344" cy="1631175"/>
          </a:xfrm>
          <a:prstGeom prst="rect">
            <a:avLst/>
          </a:prstGeom>
          <a:effectLst/>
        </p:spPr>
        <p:txBody>
          <a:bodyPr wrap="square" lIns="121880" tIns="60940" rIns="121880" bIns="6094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Контакты для связи по вопросам организации и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посещения </a:t>
            </a:r>
            <a:r>
              <a:rPr lang="ru-RU" sz="1400" b="1" dirty="0" err="1" smtClean="0">
                <a:solidFill>
                  <a:schemeClr val="accent1">
                    <a:lumMod val="50000"/>
                  </a:schemeClr>
                </a:solidFill>
              </a:rPr>
              <a:t>профпроб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 и экскурсий на предприятиях</a:t>
            </a:r>
          </a:p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Матвеева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Марина Геннадьевна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, заместитель руководителя ЦОПП по учебно-методической работе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8-92-74-02-90-69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2050" name="Picture 2" descr="D:\=Work=\ПРОЕКТЫ 2\=Sites=\== ЦОПП\Презентация\Фон-m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659"/>
            <a:ext cx="2748084" cy="6854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5061" y="211567"/>
            <a:ext cx="722144" cy="713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D:\=Work=\ПРОЕКТЫ 2\=Sites=\== ЦОПП\Презентация\Logo-ЦОПП-ligh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087" y="195837"/>
            <a:ext cx="805255" cy="80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qrcoder.ru/code/?https%3A%2F%2Fcopp16.ru%2F&amp;4&amp;0">
            <a:extLst>
              <a:ext uri="{FF2B5EF4-FFF2-40B4-BE49-F238E27FC236}">
                <a16:creationId xmlns:a16="http://schemas.microsoft.com/office/drawing/2014/main" id="{7CC841D8-D2C9-9379-E504-DB1D6EE9D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149" y="4517416"/>
            <a:ext cx="1337980" cy="1337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15BD713-8543-8E98-4132-DF76B8AAF656}"/>
              </a:ext>
            </a:extLst>
          </p:cNvPr>
          <p:cNvSpPr/>
          <p:nvPr/>
        </p:nvSpPr>
        <p:spPr>
          <a:xfrm>
            <a:off x="6408110" y="5790928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Сайт: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https://copp16.ru/</a:t>
            </a:r>
            <a:endParaRPr lang="ru-RU" sz="2000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D271B5A-915A-973A-1241-0198A10599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715" y="4544520"/>
            <a:ext cx="1418660" cy="14186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CE1D28-2042-477F-FAA8-7DE565D6023C}"/>
              </a:ext>
            </a:extLst>
          </p:cNvPr>
          <p:cNvSpPr txBox="1"/>
          <p:nvPr/>
        </p:nvSpPr>
        <p:spPr>
          <a:xfrm>
            <a:off x="2352951" y="5891054"/>
            <a:ext cx="36121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Группа </a:t>
            </a:r>
            <a:r>
              <a:rPr lang="ru-RU" sz="1600" b="0" i="0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Вконтакте</a:t>
            </a:r>
            <a:r>
              <a:rPr lang="ru-RU" sz="1600" b="0" i="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:</a:t>
            </a:r>
            <a:r>
              <a:rPr lang="ru-RU" sz="1600" b="0" i="0" u="sng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/>
            </a:r>
            <a:br>
              <a:rPr lang="ru-RU" sz="1600" b="0" i="0" u="sng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</a:br>
            <a:r>
              <a:rPr lang="en-US" sz="1600" b="0" i="0" u="sng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https://vk.com/public215674084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" name="Объект 3">
            <a:extLst>
              <a:ext uri="{FF2B5EF4-FFF2-40B4-BE49-F238E27FC236}">
                <a16:creationId xmlns:a16="http://schemas.microsoft.com/office/drawing/2014/main" id="{3C2BEAD9-B237-373E-8247-266AA8B2BD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66401" y="4372268"/>
            <a:ext cx="1418660" cy="141866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C3E5CE0-B943-EED8-8C06-06DD5C0AC0DC}"/>
              </a:ext>
            </a:extLst>
          </p:cNvPr>
          <p:cNvSpPr/>
          <p:nvPr/>
        </p:nvSpPr>
        <p:spPr>
          <a:xfrm>
            <a:off x="9196268" y="5762244"/>
            <a:ext cx="21643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Платформа:</a:t>
            </a:r>
          </a:p>
          <a:p>
            <a:pPr algn="ctr"/>
            <a:r>
              <a:rPr lang="en-US" sz="2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https://prof.market/</a:t>
            </a:r>
            <a:endParaRPr lang="ru-RU" sz="2000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CF7466C-F5CF-04FC-CB19-507ACB71D1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371" y="2098592"/>
            <a:ext cx="1418660" cy="141866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F630299-BF9E-E0A6-4945-2EDADA5C00FE}"/>
              </a:ext>
            </a:extLst>
          </p:cNvPr>
          <p:cNvSpPr txBox="1"/>
          <p:nvPr/>
        </p:nvSpPr>
        <p:spPr>
          <a:xfrm>
            <a:off x="3852342" y="3449011"/>
            <a:ext cx="291061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0" i="0" u="sng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Телеграм канал:</a:t>
            </a:r>
          </a:p>
          <a:p>
            <a:pPr algn="ctr"/>
            <a:r>
              <a:rPr lang="en-US" sz="1600" b="0" i="0" u="sng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https://t.me/copp16t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F8D4FF8-3E5E-573B-01BF-914D5038CC9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10610" y="2099599"/>
            <a:ext cx="1344698" cy="134469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2A5ED76-8E19-F2F7-0B6E-4E2409CC4386}"/>
              </a:ext>
            </a:extLst>
          </p:cNvPr>
          <p:cNvSpPr txBox="1"/>
          <p:nvPr/>
        </p:nvSpPr>
        <p:spPr>
          <a:xfrm>
            <a:off x="7966124" y="3439449"/>
            <a:ext cx="37944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0" i="0" u="sng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Телеграм канал проекта </a:t>
            </a:r>
          </a:p>
          <a:p>
            <a:pPr algn="ctr"/>
            <a:r>
              <a:rPr lang="ru-RU" sz="1600" b="0" i="0" u="sng" dirty="0" err="1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Профминимум</a:t>
            </a:r>
            <a:r>
              <a:rPr lang="ru-RU" sz="1600" b="0" i="0" u="sng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:</a:t>
            </a:r>
          </a:p>
          <a:p>
            <a:pPr algn="ctr"/>
            <a:r>
              <a:rPr lang="en-US" sz="1600" b="0" i="0" u="sng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https://t.me/profminimumRT</a:t>
            </a:r>
            <a:r>
              <a:rPr lang="ru-RU" sz="1600" b="0" i="0" u="sng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852342" y="313388"/>
            <a:ext cx="3715344" cy="1631175"/>
          </a:xfrm>
          <a:prstGeom prst="rect">
            <a:avLst/>
          </a:prstGeom>
          <a:effectLst/>
        </p:spPr>
        <p:txBody>
          <a:bodyPr wrap="square" lIns="121880" tIns="60940" rIns="121880" bIns="6094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Контакты для связи по вопросам работы на платформе, технического сопровождения, курирования в личном кабинете</a:t>
            </a:r>
          </a:p>
          <a:p>
            <a:pPr algn="ctr"/>
            <a:r>
              <a:rPr lang="ru-RU" sz="1400" b="1" dirty="0" err="1" smtClean="0">
                <a:solidFill>
                  <a:schemeClr val="accent1">
                    <a:lumMod val="50000"/>
                  </a:schemeClr>
                </a:solidFill>
              </a:rPr>
              <a:t>Самошина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 Ольга Сергеевна, начальник документационного отдела и по связям с общественностью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8-93-93-77-48-33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4712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701" t="13219" r="6800" b="15407"/>
          <a:stretch/>
        </p:blipFill>
        <p:spPr>
          <a:xfrm>
            <a:off x="963168" y="109728"/>
            <a:ext cx="9973056" cy="47792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5200" t="24343" r="6401" b="30781"/>
          <a:stretch/>
        </p:blipFill>
        <p:spPr>
          <a:xfrm>
            <a:off x="926592" y="4072128"/>
            <a:ext cx="10046208" cy="278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571950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02913" y="258361"/>
            <a:ext cx="10171933" cy="6227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58" dirty="0">
                <a:latin typeface="Arial" panose="020B0604020202020204" pitchFamily="34" charset="0"/>
                <a:cs typeface="Arial" panose="020B0604020202020204" pitchFamily="34" charset="0"/>
              </a:rPr>
              <a:t>Приказом МО и Н РТ от 13.07.2023г. № под-1331/23 «Об определении регионального оператора Единой модели профессиональной ориентации – профессиональный минимум» </a:t>
            </a:r>
            <a:r>
              <a:rPr lang="ru-RU" sz="2658" b="1" i="1" dirty="0">
                <a:latin typeface="Arial" panose="020B0604020202020204" pitchFamily="34" charset="0"/>
                <a:cs typeface="Arial" panose="020B0604020202020204" pitchFamily="34" charset="0"/>
              </a:rPr>
              <a:t>региональным оператором </a:t>
            </a:r>
            <a:r>
              <a:rPr lang="ru-RU" sz="2658" dirty="0">
                <a:latin typeface="Arial" panose="020B0604020202020204" pitchFamily="34" charset="0"/>
                <a:cs typeface="Arial" panose="020B0604020202020204" pitchFamily="34" charset="0"/>
              </a:rPr>
              <a:t>реализации </a:t>
            </a:r>
            <a:r>
              <a:rPr lang="ru-RU" sz="2658" dirty="0" err="1">
                <a:latin typeface="Arial" panose="020B0604020202020204" pitchFamily="34" charset="0"/>
                <a:cs typeface="Arial" panose="020B0604020202020204" pitchFamily="34" charset="0"/>
              </a:rPr>
              <a:t>профминимума</a:t>
            </a:r>
            <a:r>
              <a:rPr lang="ru-RU" sz="2658" dirty="0">
                <a:latin typeface="Arial" panose="020B0604020202020204" pitchFamily="34" charset="0"/>
                <a:cs typeface="Arial" panose="020B0604020202020204" pitchFamily="34" charset="0"/>
              </a:rPr>
              <a:t> в республике определен Центр опережающей профессиональной подготовки.</a:t>
            </a:r>
          </a:p>
          <a:p>
            <a:endParaRPr lang="ru-RU" sz="2658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658" dirty="0">
                <a:latin typeface="Arial" panose="020B0604020202020204" pitchFamily="34" charset="0"/>
                <a:cs typeface="Arial" panose="020B0604020202020204" pitchFamily="34" charset="0"/>
              </a:rPr>
              <a:t>В соответствии с Методическими рекомендациями </a:t>
            </a:r>
            <a:br>
              <a:rPr lang="ru-RU" sz="2658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58" dirty="0">
                <a:latin typeface="Arial" panose="020B0604020202020204" pitchFamily="34" charset="0"/>
                <a:cs typeface="Arial" panose="020B0604020202020204" pitchFamily="34" charset="0"/>
              </a:rPr>
              <a:t>(письмо </a:t>
            </a:r>
            <a:r>
              <a:rPr lang="ru-RU" sz="2658" dirty="0" err="1"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sz="2658" dirty="0">
                <a:latin typeface="Arial" panose="020B0604020202020204" pitchFamily="34" charset="0"/>
                <a:cs typeface="Arial" panose="020B0604020202020204" pitchFamily="34" charset="0"/>
              </a:rPr>
              <a:t> России от 1 июня 2023 г. </a:t>
            </a:r>
          </a:p>
          <a:p>
            <a:r>
              <a:rPr lang="ru-RU" sz="2658" dirty="0">
                <a:latin typeface="Arial" panose="020B0604020202020204" pitchFamily="34" charset="0"/>
                <a:cs typeface="Arial" panose="020B0604020202020204" pitchFamily="34" charset="0"/>
              </a:rPr>
              <a:t>№ АБ-2324/05, </a:t>
            </a:r>
            <a:r>
              <a:rPr lang="ru-RU" sz="2658" dirty="0" err="1">
                <a:latin typeface="Arial" panose="020B0604020202020204" pitchFamily="34" charset="0"/>
                <a:cs typeface="Arial" panose="020B0604020202020204" pitchFamily="34" charset="0"/>
              </a:rPr>
              <a:t>Исх</a:t>
            </a:r>
            <a:r>
              <a:rPr lang="ru-RU" sz="2658" dirty="0">
                <a:latin typeface="Arial" panose="020B0604020202020204" pitchFamily="34" charset="0"/>
                <a:cs typeface="Arial" panose="020B0604020202020204" pitchFamily="34" charset="0"/>
              </a:rPr>
              <a:t> № 7020/23 от 08.06.23) Приказом </a:t>
            </a:r>
          </a:p>
          <a:p>
            <a:r>
              <a:rPr lang="ru-RU" sz="2658" dirty="0">
                <a:latin typeface="Arial" panose="020B0604020202020204" pitchFamily="34" charset="0"/>
                <a:cs typeface="Arial" panose="020B0604020202020204" pitchFamily="34" charset="0"/>
              </a:rPr>
              <a:t>МО и Н РТ от 07.07.2023 №под-1309/23 утвержден </a:t>
            </a:r>
          </a:p>
          <a:p>
            <a:r>
              <a:rPr lang="ru-RU" sz="2658" dirty="0">
                <a:latin typeface="Arial" panose="020B0604020202020204" pitchFamily="34" charset="0"/>
                <a:cs typeface="Arial" panose="020B0604020202020204" pitchFamily="34" charset="0"/>
              </a:rPr>
              <a:t>перечень образовательных организаций, планирующих реализовывать </a:t>
            </a:r>
            <a:r>
              <a:rPr lang="ru-RU" sz="2658" dirty="0" err="1">
                <a:latin typeface="Arial" panose="020B0604020202020204" pitchFamily="34" charset="0"/>
                <a:cs typeface="Arial" panose="020B0604020202020204" pitchFamily="34" charset="0"/>
              </a:rPr>
              <a:t>профминимум</a:t>
            </a:r>
            <a:r>
              <a:rPr lang="ru-RU" sz="2658" dirty="0">
                <a:latin typeface="Arial" panose="020B0604020202020204" pitchFamily="34" charset="0"/>
                <a:cs typeface="Arial" panose="020B0604020202020204" pitchFamily="34" charset="0"/>
              </a:rPr>
              <a:t> в 2023/2024 </a:t>
            </a:r>
          </a:p>
          <a:p>
            <a:r>
              <a:rPr lang="ru-RU" sz="2658" dirty="0">
                <a:latin typeface="Arial" panose="020B0604020202020204" pitchFamily="34" charset="0"/>
                <a:cs typeface="Arial" panose="020B0604020202020204" pitchFamily="34" charset="0"/>
              </a:rPr>
              <a:t>учебном году с указанием выбранного уровня </a:t>
            </a:r>
          </a:p>
          <a:p>
            <a:r>
              <a:rPr lang="ru-RU" sz="2658" dirty="0" err="1">
                <a:latin typeface="Arial" panose="020B0604020202020204" pitchFamily="34" charset="0"/>
                <a:cs typeface="Arial" panose="020B0604020202020204" pitchFamily="34" charset="0"/>
              </a:rPr>
              <a:t>профминимума</a:t>
            </a:r>
            <a:r>
              <a:rPr lang="ru-RU" sz="2658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9405" y="-1770"/>
            <a:ext cx="3800306" cy="6830976"/>
          </a:xfrm>
          <a:prstGeom prst="rect">
            <a:avLst/>
          </a:prstGeom>
        </p:spPr>
      </p:pic>
      <p:grpSp>
        <p:nvGrpSpPr>
          <p:cNvPr id="7" name="object 11"/>
          <p:cNvGrpSpPr/>
          <p:nvPr/>
        </p:nvGrpSpPr>
        <p:grpSpPr>
          <a:xfrm>
            <a:off x="10978450" y="391869"/>
            <a:ext cx="695389" cy="695389"/>
            <a:chOff x="18135217" y="648761"/>
            <a:chExt cx="1151255" cy="1151255"/>
          </a:xfrm>
        </p:grpSpPr>
        <p:pic>
          <p:nvPicPr>
            <p:cNvPr id="8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051355" y="1156076"/>
              <a:ext cx="68606" cy="129971"/>
            </a:xfrm>
            <a:prstGeom prst="rect">
              <a:avLst/>
            </a:prstGeom>
          </p:spPr>
        </p:pic>
        <p:sp>
          <p:nvSpPr>
            <p:cNvPr id="9" name="object 13"/>
            <p:cNvSpPr/>
            <p:nvPr/>
          </p:nvSpPr>
          <p:spPr>
            <a:xfrm>
              <a:off x="18135207" y="648772"/>
              <a:ext cx="1151255" cy="1151255"/>
            </a:xfrm>
            <a:custGeom>
              <a:avLst/>
              <a:gdLst/>
              <a:ahLst/>
              <a:cxnLst/>
              <a:rect l="l" t="t" r="r" b="b"/>
              <a:pathLst>
                <a:path w="1151255" h="1151255">
                  <a:moveTo>
                    <a:pt x="984288" y="439153"/>
                  </a:moveTo>
                  <a:lnTo>
                    <a:pt x="969848" y="439153"/>
                  </a:lnTo>
                  <a:lnTo>
                    <a:pt x="969848" y="469392"/>
                  </a:lnTo>
                  <a:lnTo>
                    <a:pt x="957199" y="469392"/>
                  </a:lnTo>
                  <a:lnTo>
                    <a:pt x="957199" y="443204"/>
                  </a:lnTo>
                  <a:lnTo>
                    <a:pt x="942759" y="443204"/>
                  </a:lnTo>
                  <a:lnTo>
                    <a:pt x="942759" y="469392"/>
                  </a:lnTo>
                  <a:lnTo>
                    <a:pt x="931481" y="469392"/>
                  </a:lnTo>
                  <a:lnTo>
                    <a:pt x="931481" y="439153"/>
                  </a:lnTo>
                  <a:lnTo>
                    <a:pt x="917028" y="439153"/>
                  </a:lnTo>
                  <a:lnTo>
                    <a:pt x="917028" y="483831"/>
                  </a:lnTo>
                  <a:lnTo>
                    <a:pt x="984288" y="483831"/>
                  </a:lnTo>
                  <a:lnTo>
                    <a:pt x="984288" y="439153"/>
                  </a:lnTo>
                  <a:close/>
                </a:path>
                <a:path w="1151255" h="1151255">
                  <a:moveTo>
                    <a:pt x="1151178" y="575957"/>
                  </a:moveTo>
                  <a:lnTo>
                    <a:pt x="1149502" y="529221"/>
                  </a:lnTo>
                  <a:lnTo>
                    <a:pt x="1143838" y="482930"/>
                  </a:lnTo>
                  <a:lnTo>
                    <a:pt x="1135100" y="441172"/>
                  </a:lnTo>
                  <a:lnTo>
                    <a:pt x="1135100" y="576326"/>
                  </a:lnTo>
                  <a:lnTo>
                    <a:pt x="1132890" y="627621"/>
                  </a:lnTo>
                  <a:lnTo>
                    <a:pt x="1125855" y="676948"/>
                  </a:lnTo>
                  <a:lnTo>
                    <a:pt x="1114767" y="725322"/>
                  </a:lnTo>
                  <a:lnTo>
                    <a:pt x="1099324" y="771499"/>
                  </a:lnTo>
                  <a:lnTo>
                    <a:pt x="1080325" y="816521"/>
                  </a:lnTo>
                  <a:lnTo>
                    <a:pt x="1057478" y="859104"/>
                  </a:lnTo>
                  <a:lnTo>
                    <a:pt x="1031036" y="899160"/>
                  </a:lnTo>
                  <a:lnTo>
                    <a:pt x="1001763" y="937704"/>
                  </a:lnTo>
                  <a:lnTo>
                    <a:pt x="968857" y="972324"/>
                  </a:lnTo>
                  <a:lnTo>
                    <a:pt x="933627" y="1005217"/>
                  </a:lnTo>
                  <a:lnTo>
                    <a:pt x="933602" y="693737"/>
                  </a:lnTo>
                  <a:lnTo>
                    <a:pt x="984758" y="694067"/>
                  </a:lnTo>
                  <a:lnTo>
                    <a:pt x="984415" y="678853"/>
                  </a:lnTo>
                  <a:lnTo>
                    <a:pt x="965428" y="679170"/>
                  </a:lnTo>
                  <a:lnTo>
                    <a:pt x="933792" y="679691"/>
                  </a:lnTo>
                  <a:lnTo>
                    <a:pt x="933386" y="660311"/>
                  </a:lnTo>
                  <a:lnTo>
                    <a:pt x="916940" y="660869"/>
                  </a:lnTo>
                  <a:lnTo>
                    <a:pt x="916978" y="1018425"/>
                  </a:lnTo>
                  <a:lnTo>
                    <a:pt x="877163" y="1046441"/>
                  </a:lnTo>
                  <a:lnTo>
                    <a:pt x="835025" y="1071321"/>
                  </a:lnTo>
                  <a:lnTo>
                    <a:pt x="790321" y="1091793"/>
                  </a:lnTo>
                  <a:lnTo>
                    <a:pt x="743851" y="1108887"/>
                  </a:lnTo>
                  <a:lnTo>
                    <a:pt x="695921" y="1122451"/>
                  </a:lnTo>
                  <a:lnTo>
                    <a:pt x="695909" y="1118260"/>
                  </a:lnTo>
                  <a:lnTo>
                    <a:pt x="695591" y="696569"/>
                  </a:lnTo>
                  <a:lnTo>
                    <a:pt x="682663" y="696912"/>
                  </a:lnTo>
                  <a:lnTo>
                    <a:pt x="682675" y="689914"/>
                  </a:lnTo>
                  <a:lnTo>
                    <a:pt x="682853" y="596239"/>
                  </a:lnTo>
                  <a:lnTo>
                    <a:pt x="667905" y="596112"/>
                  </a:lnTo>
                  <a:lnTo>
                    <a:pt x="667702" y="696772"/>
                  </a:lnTo>
                  <a:lnTo>
                    <a:pt x="621334" y="697052"/>
                  </a:lnTo>
                  <a:lnTo>
                    <a:pt x="621347" y="690054"/>
                  </a:lnTo>
                  <a:lnTo>
                    <a:pt x="621538" y="596392"/>
                  </a:lnTo>
                  <a:lnTo>
                    <a:pt x="606209" y="596417"/>
                  </a:lnTo>
                  <a:lnTo>
                    <a:pt x="606005" y="697090"/>
                  </a:lnTo>
                  <a:lnTo>
                    <a:pt x="559650" y="697369"/>
                  </a:lnTo>
                  <a:lnTo>
                    <a:pt x="559320" y="595541"/>
                  </a:lnTo>
                  <a:lnTo>
                    <a:pt x="543991" y="595579"/>
                  </a:lnTo>
                  <a:lnTo>
                    <a:pt x="543966" y="711530"/>
                  </a:lnTo>
                  <a:lnTo>
                    <a:pt x="679323" y="712406"/>
                  </a:lnTo>
                  <a:lnTo>
                    <a:pt x="679157" y="1125943"/>
                  </a:lnTo>
                  <a:lnTo>
                    <a:pt x="653783" y="1130566"/>
                  </a:lnTo>
                  <a:lnTo>
                    <a:pt x="601383" y="1135011"/>
                  </a:lnTo>
                  <a:lnTo>
                    <a:pt x="574929" y="1135951"/>
                  </a:lnTo>
                  <a:lnTo>
                    <a:pt x="524903" y="1133716"/>
                  </a:lnTo>
                  <a:lnTo>
                    <a:pt x="475894" y="1126832"/>
                  </a:lnTo>
                  <a:lnTo>
                    <a:pt x="428536" y="1116380"/>
                  </a:lnTo>
                  <a:lnTo>
                    <a:pt x="382384" y="1101204"/>
                  </a:lnTo>
                  <a:lnTo>
                    <a:pt x="338607" y="1083525"/>
                  </a:lnTo>
                  <a:lnTo>
                    <a:pt x="296240" y="1061034"/>
                  </a:lnTo>
                  <a:lnTo>
                    <a:pt x="305396" y="1042873"/>
                  </a:lnTo>
                  <a:lnTo>
                    <a:pt x="506031" y="645096"/>
                  </a:lnTo>
                  <a:lnTo>
                    <a:pt x="531050" y="595922"/>
                  </a:lnTo>
                  <a:lnTo>
                    <a:pt x="514070" y="595312"/>
                  </a:lnTo>
                  <a:lnTo>
                    <a:pt x="484517" y="654939"/>
                  </a:lnTo>
                  <a:lnTo>
                    <a:pt x="455523" y="595579"/>
                  </a:lnTo>
                  <a:lnTo>
                    <a:pt x="439077" y="596138"/>
                  </a:lnTo>
                  <a:lnTo>
                    <a:pt x="476021" y="670013"/>
                  </a:lnTo>
                  <a:lnTo>
                    <a:pt x="283375" y="1052957"/>
                  </a:lnTo>
                  <a:lnTo>
                    <a:pt x="257098" y="1035646"/>
                  </a:lnTo>
                  <a:lnTo>
                    <a:pt x="231635" y="1016584"/>
                  </a:lnTo>
                  <a:lnTo>
                    <a:pt x="207594" y="996861"/>
                  </a:lnTo>
                  <a:lnTo>
                    <a:pt x="184518" y="975296"/>
                  </a:lnTo>
                  <a:lnTo>
                    <a:pt x="184492" y="951560"/>
                  </a:lnTo>
                  <a:lnTo>
                    <a:pt x="184200" y="711454"/>
                  </a:lnTo>
                  <a:lnTo>
                    <a:pt x="222351" y="709345"/>
                  </a:lnTo>
                  <a:lnTo>
                    <a:pt x="242887" y="684568"/>
                  </a:lnTo>
                  <a:lnTo>
                    <a:pt x="243217" y="683031"/>
                  </a:lnTo>
                  <a:lnTo>
                    <a:pt x="244500" y="676846"/>
                  </a:lnTo>
                  <a:lnTo>
                    <a:pt x="241820" y="662711"/>
                  </a:lnTo>
                  <a:lnTo>
                    <a:pt x="233895" y="650976"/>
                  </a:lnTo>
                  <a:lnTo>
                    <a:pt x="229171" y="648068"/>
                  </a:lnTo>
                  <a:lnTo>
                    <a:pt x="229171" y="676884"/>
                  </a:lnTo>
                  <a:lnTo>
                    <a:pt x="227393" y="684682"/>
                  </a:lnTo>
                  <a:lnTo>
                    <a:pt x="222885" y="690943"/>
                  </a:lnTo>
                  <a:lnTo>
                    <a:pt x="216090" y="695439"/>
                  </a:lnTo>
                  <a:lnTo>
                    <a:pt x="206908" y="696861"/>
                  </a:lnTo>
                  <a:lnTo>
                    <a:pt x="182905" y="696671"/>
                  </a:lnTo>
                  <a:lnTo>
                    <a:pt x="182943" y="656145"/>
                  </a:lnTo>
                  <a:lnTo>
                    <a:pt x="206946" y="656336"/>
                  </a:lnTo>
                  <a:lnTo>
                    <a:pt x="216115" y="657720"/>
                  </a:lnTo>
                  <a:lnTo>
                    <a:pt x="222999" y="661555"/>
                  </a:lnTo>
                  <a:lnTo>
                    <a:pt x="227406" y="667918"/>
                  </a:lnTo>
                  <a:lnTo>
                    <a:pt x="229171" y="676884"/>
                  </a:lnTo>
                  <a:lnTo>
                    <a:pt x="229171" y="648068"/>
                  </a:lnTo>
                  <a:lnTo>
                    <a:pt x="222199" y="643763"/>
                  </a:lnTo>
                  <a:lnTo>
                    <a:pt x="212521" y="642607"/>
                  </a:lnTo>
                  <a:lnTo>
                    <a:pt x="207670" y="642035"/>
                  </a:lnTo>
                  <a:lnTo>
                    <a:pt x="183667" y="641845"/>
                  </a:lnTo>
                  <a:lnTo>
                    <a:pt x="183654" y="611124"/>
                  </a:lnTo>
                  <a:lnTo>
                    <a:pt x="235927" y="610933"/>
                  </a:lnTo>
                  <a:lnTo>
                    <a:pt x="235750" y="595655"/>
                  </a:lnTo>
                  <a:lnTo>
                    <a:pt x="217309" y="595718"/>
                  </a:lnTo>
                  <a:lnTo>
                    <a:pt x="168148" y="595884"/>
                  </a:lnTo>
                  <a:lnTo>
                    <a:pt x="168249" y="959002"/>
                  </a:lnTo>
                  <a:lnTo>
                    <a:pt x="134772" y="919861"/>
                  </a:lnTo>
                  <a:lnTo>
                    <a:pt x="104914" y="877658"/>
                  </a:lnTo>
                  <a:lnTo>
                    <a:pt x="79400" y="833462"/>
                  </a:lnTo>
                  <a:lnTo>
                    <a:pt x="56565" y="783856"/>
                  </a:lnTo>
                  <a:lnTo>
                    <a:pt x="39700" y="735711"/>
                  </a:lnTo>
                  <a:lnTo>
                    <a:pt x="27012" y="684250"/>
                  </a:lnTo>
                  <a:lnTo>
                    <a:pt x="19050" y="630631"/>
                  </a:lnTo>
                  <a:lnTo>
                    <a:pt x="16459" y="575945"/>
                  </a:lnTo>
                  <a:lnTo>
                    <a:pt x="19304" y="521563"/>
                  </a:lnTo>
                  <a:lnTo>
                    <a:pt x="26885" y="467804"/>
                  </a:lnTo>
                  <a:lnTo>
                    <a:pt x="39433" y="415963"/>
                  </a:lnTo>
                  <a:lnTo>
                    <a:pt x="56642" y="366179"/>
                  </a:lnTo>
                  <a:lnTo>
                    <a:pt x="78752" y="319735"/>
                  </a:lnTo>
                  <a:lnTo>
                    <a:pt x="104432" y="274459"/>
                  </a:lnTo>
                  <a:lnTo>
                    <a:pt x="134416" y="232791"/>
                  </a:lnTo>
                  <a:lnTo>
                    <a:pt x="167894" y="193713"/>
                  </a:lnTo>
                  <a:lnTo>
                    <a:pt x="167474" y="555675"/>
                  </a:lnTo>
                  <a:lnTo>
                    <a:pt x="206806" y="555828"/>
                  </a:lnTo>
                  <a:lnTo>
                    <a:pt x="241477" y="535749"/>
                  </a:lnTo>
                  <a:lnTo>
                    <a:pt x="243852" y="520700"/>
                  </a:lnTo>
                  <a:lnTo>
                    <a:pt x="241173" y="506564"/>
                  </a:lnTo>
                  <a:lnTo>
                    <a:pt x="233781" y="495985"/>
                  </a:lnTo>
                  <a:lnTo>
                    <a:pt x="229069" y="493090"/>
                  </a:lnTo>
                  <a:lnTo>
                    <a:pt x="229069" y="520484"/>
                  </a:lnTo>
                  <a:lnTo>
                    <a:pt x="227279" y="528294"/>
                  </a:lnTo>
                  <a:lnTo>
                    <a:pt x="223316" y="535698"/>
                  </a:lnTo>
                  <a:lnTo>
                    <a:pt x="215988" y="539051"/>
                  </a:lnTo>
                  <a:lnTo>
                    <a:pt x="206806" y="540461"/>
                  </a:lnTo>
                  <a:lnTo>
                    <a:pt x="182791" y="540283"/>
                  </a:lnTo>
                  <a:lnTo>
                    <a:pt x="182841" y="499757"/>
                  </a:lnTo>
                  <a:lnTo>
                    <a:pt x="206844" y="499935"/>
                  </a:lnTo>
                  <a:lnTo>
                    <a:pt x="216014" y="501319"/>
                  </a:lnTo>
                  <a:lnTo>
                    <a:pt x="222885" y="505155"/>
                  </a:lnTo>
                  <a:lnTo>
                    <a:pt x="227304" y="511517"/>
                  </a:lnTo>
                  <a:lnTo>
                    <a:pt x="229069" y="520484"/>
                  </a:lnTo>
                  <a:lnTo>
                    <a:pt x="229069" y="493090"/>
                  </a:lnTo>
                  <a:lnTo>
                    <a:pt x="222084" y="488772"/>
                  </a:lnTo>
                  <a:lnTo>
                    <a:pt x="211328" y="486714"/>
                  </a:lnTo>
                  <a:lnTo>
                    <a:pt x="207022" y="485889"/>
                  </a:lnTo>
                  <a:lnTo>
                    <a:pt x="183019" y="485698"/>
                  </a:lnTo>
                  <a:lnTo>
                    <a:pt x="183007" y="454977"/>
                  </a:lnTo>
                  <a:lnTo>
                    <a:pt x="235280" y="454787"/>
                  </a:lnTo>
                  <a:lnTo>
                    <a:pt x="235623" y="440664"/>
                  </a:lnTo>
                  <a:lnTo>
                    <a:pt x="214414" y="440601"/>
                  </a:lnTo>
                  <a:lnTo>
                    <a:pt x="184099" y="440512"/>
                  </a:lnTo>
                  <a:lnTo>
                    <a:pt x="183946" y="186359"/>
                  </a:lnTo>
                  <a:lnTo>
                    <a:pt x="183946" y="176580"/>
                  </a:lnTo>
                  <a:lnTo>
                    <a:pt x="219036" y="145148"/>
                  </a:lnTo>
                  <a:lnTo>
                    <a:pt x="256692" y="116725"/>
                  </a:lnTo>
                  <a:lnTo>
                    <a:pt x="296684" y="91427"/>
                  </a:lnTo>
                  <a:lnTo>
                    <a:pt x="338785" y="69354"/>
                  </a:lnTo>
                  <a:lnTo>
                    <a:pt x="382778" y="50609"/>
                  </a:lnTo>
                  <a:lnTo>
                    <a:pt x="428929" y="36461"/>
                  </a:lnTo>
                  <a:lnTo>
                    <a:pt x="475970" y="24701"/>
                  </a:lnTo>
                  <a:lnTo>
                    <a:pt x="525259" y="18897"/>
                  </a:lnTo>
                  <a:lnTo>
                    <a:pt x="575500" y="16840"/>
                  </a:lnTo>
                  <a:lnTo>
                    <a:pt x="587616" y="16878"/>
                  </a:lnTo>
                  <a:lnTo>
                    <a:pt x="611403" y="17157"/>
                  </a:lnTo>
                  <a:lnTo>
                    <a:pt x="623557" y="18580"/>
                  </a:lnTo>
                  <a:lnTo>
                    <a:pt x="293420" y="525945"/>
                  </a:lnTo>
                  <a:lnTo>
                    <a:pt x="293446" y="439331"/>
                  </a:lnTo>
                  <a:lnTo>
                    <a:pt x="278117" y="439356"/>
                  </a:lnTo>
                  <a:lnTo>
                    <a:pt x="278091" y="555307"/>
                  </a:lnTo>
                  <a:lnTo>
                    <a:pt x="292303" y="555790"/>
                  </a:lnTo>
                  <a:lnTo>
                    <a:pt x="320090" y="513727"/>
                  </a:lnTo>
                  <a:lnTo>
                    <a:pt x="349211" y="469658"/>
                  </a:lnTo>
                  <a:lnTo>
                    <a:pt x="349364" y="556196"/>
                  </a:lnTo>
                  <a:lnTo>
                    <a:pt x="364693" y="556158"/>
                  </a:lnTo>
                  <a:lnTo>
                    <a:pt x="364655" y="462597"/>
                  </a:lnTo>
                  <a:lnTo>
                    <a:pt x="364642" y="448627"/>
                  </a:lnTo>
                  <a:lnTo>
                    <a:pt x="641870" y="19964"/>
                  </a:lnTo>
                  <a:lnTo>
                    <a:pt x="684225" y="27114"/>
                  </a:lnTo>
                  <a:lnTo>
                    <a:pt x="725030" y="36372"/>
                  </a:lnTo>
                  <a:lnTo>
                    <a:pt x="765314" y="50050"/>
                  </a:lnTo>
                  <a:lnTo>
                    <a:pt x="803478" y="64693"/>
                  </a:lnTo>
                  <a:lnTo>
                    <a:pt x="803884" y="556196"/>
                  </a:lnTo>
                  <a:lnTo>
                    <a:pt x="839546" y="555231"/>
                  </a:lnTo>
                  <a:lnTo>
                    <a:pt x="856424" y="553085"/>
                  </a:lnTo>
                  <a:lnTo>
                    <a:pt x="869137" y="547268"/>
                  </a:lnTo>
                  <a:lnTo>
                    <a:pt x="876795" y="536778"/>
                  </a:lnTo>
                  <a:lnTo>
                    <a:pt x="878636" y="527545"/>
                  </a:lnTo>
                  <a:lnTo>
                    <a:pt x="879563" y="522935"/>
                  </a:lnTo>
                  <a:lnTo>
                    <a:pt x="878446" y="513664"/>
                  </a:lnTo>
                  <a:lnTo>
                    <a:pt x="875842" y="506476"/>
                  </a:lnTo>
                  <a:lnTo>
                    <a:pt x="871194" y="500227"/>
                  </a:lnTo>
                  <a:lnTo>
                    <a:pt x="864450" y="494931"/>
                  </a:lnTo>
                  <a:lnTo>
                    <a:pt x="870673" y="489292"/>
                  </a:lnTo>
                  <a:lnTo>
                    <a:pt x="874242" y="482066"/>
                  </a:lnTo>
                  <a:lnTo>
                    <a:pt x="874255" y="479272"/>
                  </a:lnTo>
                  <a:lnTo>
                    <a:pt x="874280" y="476465"/>
                  </a:lnTo>
                  <a:lnTo>
                    <a:pt x="874306" y="472262"/>
                  </a:lnTo>
                  <a:lnTo>
                    <a:pt x="871562" y="458152"/>
                  </a:lnTo>
                  <a:lnTo>
                    <a:pt x="864057" y="447675"/>
                  </a:lnTo>
                  <a:lnTo>
                    <a:pt x="864057" y="523049"/>
                  </a:lnTo>
                  <a:lnTo>
                    <a:pt x="863638" y="530225"/>
                  </a:lnTo>
                  <a:lnTo>
                    <a:pt x="860247" y="535965"/>
                  </a:lnTo>
                  <a:lnTo>
                    <a:pt x="852462" y="539534"/>
                  </a:lnTo>
                  <a:lnTo>
                    <a:pt x="839355" y="541350"/>
                  </a:lnTo>
                  <a:lnTo>
                    <a:pt x="818489" y="541121"/>
                  </a:lnTo>
                  <a:lnTo>
                    <a:pt x="818743" y="504685"/>
                  </a:lnTo>
                  <a:lnTo>
                    <a:pt x="839089" y="503758"/>
                  </a:lnTo>
                  <a:lnTo>
                    <a:pt x="853795" y="506793"/>
                  </a:lnTo>
                  <a:lnTo>
                    <a:pt x="861034" y="511860"/>
                  </a:lnTo>
                  <a:lnTo>
                    <a:pt x="863536" y="517702"/>
                  </a:lnTo>
                  <a:lnTo>
                    <a:pt x="864057" y="523049"/>
                  </a:lnTo>
                  <a:lnTo>
                    <a:pt x="864057" y="447675"/>
                  </a:lnTo>
                  <a:lnTo>
                    <a:pt x="858964" y="445122"/>
                  </a:lnTo>
                  <a:lnTo>
                    <a:pt x="858964" y="472300"/>
                  </a:lnTo>
                  <a:lnTo>
                    <a:pt x="858227" y="478231"/>
                  </a:lnTo>
                  <a:lnTo>
                    <a:pt x="855091" y="483857"/>
                  </a:lnTo>
                  <a:lnTo>
                    <a:pt x="848207" y="488403"/>
                  </a:lnTo>
                  <a:lnTo>
                    <a:pt x="835748" y="489915"/>
                  </a:lnTo>
                  <a:lnTo>
                    <a:pt x="818400" y="489483"/>
                  </a:lnTo>
                  <a:lnTo>
                    <a:pt x="818502" y="454507"/>
                  </a:lnTo>
                  <a:lnTo>
                    <a:pt x="835863" y="454952"/>
                  </a:lnTo>
                  <a:lnTo>
                    <a:pt x="848080" y="456336"/>
                  </a:lnTo>
                  <a:lnTo>
                    <a:pt x="854875" y="460209"/>
                  </a:lnTo>
                  <a:lnTo>
                    <a:pt x="857935" y="465785"/>
                  </a:lnTo>
                  <a:lnTo>
                    <a:pt x="858964" y="472300"/>
                  </a:lnTo>
                  <a:lnTo>
                    <a:pt x="858964" y="445122"/>
                  </a:lnTo>
                  <a:lnTo>
                    <a:pt x="852335" y="441807"/>
                  </a:lnTo>
                  <a:lnTo>
                    <a:pt x="847686" y="441147"/>
                  </a:lnTo>
                  <a:lnTo>
                    <a:pt x="836053" y="439496"/>
                  </a:lnTo>
                  <a:lnTo>
                    <a:pt x="819975" y="439864"/>
                  </a:lnTo>
                  <a:lnTo>
                    <a:pt x="819823" y="72580"/>
                  </a:lnTo>
                  <a:lnTo>
                    <a:pt x="861783" y="95262"/>
                  </a:lnTo>
                  <a:lnTo>
                    <a:pt x="901661" y="121704"/>
                  </a:lnTo>
                  <a:lnTo>
                    <a:pt x="938847" y="150774"/>
                  </a:lnTo>
                  <a:lnTo>
                    <a:pt x="973264" y="182499"/>
                  </a:lnTo>
                  <a:lnTo>
                    <a:pt x="1005332" y="218097"/>
                  </a:lnTo>
                  <a:lnTo>
                    <a:pt x="1033932" y="255295"/>
                  </a:lnTo>
                  <a:lnTo>
                    <a:pt x="1059472" y="295275"/>
                  </a:lnTo>
                  <a:lnTo>
                    <a:pt x="1080135" y="334708"/>
                  </a:lnTo>
                  <a:lnTo>
                    <a:pt x="1100582" y="382612"/>
                  </a:lnTo>
                  <a:lnTo>
                    <a:pt x="1115441" y="428891"/>
                  </a:lnTo>
                  <a:lnTo>
                    <a:pt x="1125842" y="475805"/>
                  </a:lnTo>
                  <a:lnTo>
                    <a:pt x="1132776" y="525716"/>
                  </a:lnTo>
                  <a:lnTo>
                    <a:pt x="1135100" y="576326"/>
                  </a:lnTo>
                  <a:lnTo>
                    <a:pt x="1135100" y="441172"/>
                  </a:lnTo>
                  <a:lnTo>
                    <a:pt x="1121816" y="393839"/>
                  </a:lnTo>
                  <a:lnTo>
                    <a:pt x="1106131" y="352132"/>
                  </a:lnTo>
                  <a:lnTo>
                    <a:pt x="1086700" y="310743"/>
                  </a:lnTo>
                  <a:lnTo>
                    <a:pt x="1065199" y="273100"/>
                  </a:lnTo>
                  <a:lnTo>
                    <a:pt x="1040091" y="235712"/>
                  </a:lnTo>
                  <a:lnTo>
                    <a:pt x="1012507" y="200850"/>
                  </a:lnTo>
                  <a:lnTo>
                    <a:pt x="982510" y="168490"/>
                  </a:lnTo>
                  <a:lnTo>
                    <a:pt x="950175" y="138607"/>
                  </a:lnTo>
                  <a:lnTo>
                    <a:pt x="915555" y="111150"/>
                  </a:lnTo>
                  <a:lnTo>
                    <a:pt x="878725" y="86118"/>
                  </a:lnTo>
                  <a:lnTo>
                    <a:pt x="840270" y="64604"/>
                  </a:lnTo>
                  <a:lnTo>
                    <a:pt x="799744" y="45453"/>
                  </a:lnTo>
                  <a:lnTo>
                    <a:pt x="757745" y="29768"/>
                  </a:lnTo>
                  <a:lnTo>
                    <a:pt x="713790" y="16370"/>
                  </a:lnTo>
                  <a:lnTo>
                    <a:pt x="669010" y="7543"/>
                  </a:lnTo>
                  <a:lnTo>
                    <a:pt x="622947" y="2095"/>
                  </a:lnTo>
                  <a:lnTo>
                    <a:pt x="575678" y="0"/>
                  </a:lnTo>
                  <a:lnTo>
                    <a:pt x="528485" y="2044"/>
                  </a:lnTo>
                  <a:lnTo>
                    <a:pt x="482358" y="7810"/>
                  </a:lnTo>
                  <a:lnTo>
                    <a:pt x="437451" y="17195"/>
                  </a:lnTo>
                  <a:lnTo>
                    <a:pt x="393420" y="28981"/>
                  </a:lnTo>
                  <a:lnTo>
                    <a:pt x="351510" y="45377"/>
                  </a:lnTo>
                  <a:lnTo>
                    <a:pt x="310832" y="64008"/>
                  </a:lnTo>
                  <a:lnTo>
                    <a:pt x="272097" y="85928"/>
                  </a:lnTo>
                  <a:lnTo>
                    <a:pt x="235483" y="111074"/>
                  </a:lnTo>
                  <a:lnTo>
                    <a:pt x="200634" y="138201"/>
                  </a:lnTo>
                  <a:lnTo>
                    <a:pt x="168275" y="168389"/>
                  </a:lnTo>
                  <a:lnTo>
                    <a:pt x="138569" y="201549"/>
                  </a:lnTo>
                  <a:lnTo>
                    <a:pt x="110629" y="235292"/>
                  </a:lnTo>
                  <a:lnTo>
                    <a:pt x="86233" y="273011"/>
                  </a:lnTo>
                  <a:lnTo>
                    <a:pt x="63982" y="311137"/>
                  </a:lnTo>
                  <a:lnTo>
                    <a:pt x="45085" y="351917"/>
                  </a:lnTo>
                  <a:lnTo>
                    <a:pt x="29210" y="394106"/>
                  </a:lnTo>
                  <a:lnTo>
                    <a:pt x="16535" y="437616"/>
                  </a:lnTo>
                  <a:lnTo>
                    <a:pt x="7239" y="482384"/>
                  </a:lnTo>
                  <a:lnTo>
                    <a:pt x="1485" y="528320"/>
                  </a:lnTo>
                  <a:lnTo>
                    <a:pt x="0" y="576491"/>
                  </a:lnTo>
                  <a:lnTo>
                    <a:pt x="1701" y="623214"/>
                  </a:lnTo>
                  <a:lnTo>
                    <a:pt x="7391" y="669493"/>
                  </a:lnTo>
                  <a:lnTo>
                    <a:pt x="16484" y="714209"/>
                  </a:lnTo>
                  <a:lnTo>
                    <a:pt x="28917" y="757415"/>
                  </a:lnTo>
                  <a:lnTo>
                    <a:pt x="45148" y="800265"/>
                  </a:lnTo>
                  <a:lnTo>
                    <a:pt x="63525" y="839343"/>
                  </a:lnTo>
                  <a:lnTo>
                    <a:pt x="86118" y="879284"/>
                  </a:lnTo>
                  <a:lnTo>
                    <a:pt x="110718" y="915504"/>
                  </a:lnTo>
                  <a:lnTo>
                    <a:pt x="138315" y="950366"/>
                  </a:lnTo>
                  <a:lnTo>
                    <a:pt x="168325" y="982713"/>
                  </a:lnTo>
                  <a:lnTo>
                    <a:pt x="200698" y="1012596"/>
                  </a:lnTo>
                  <a:lnTo>
                    <a:pt x="235331" y="1040028"/>
                  </a:lnTo>
                  <a:lnTo>
                    <a:pt x="272186" y="1065060"/>
                  </a:lnTo>
                  <a:lnTo>
                    <a:pt x="311200" y="1087704"/>
                  </a:lnTo>
                  <a:lnTo>
                    <a:pt x="351751" y="1106843"/>
                  </a:lnTo>
                  <a:lnTo>
                    <a:pt x="393801" y="1122514"/>
                  </a:lnTo>
                  <a:lnTo>
                    <a:pt x="437261" y="1134732"/>
                  </a:lnTo>
                  <a:lnTo>
                    <a:pt x="482079" y="1143546"/>
                  </a:lnTo>
                  <a:lnTo>
                    <a:pt x="528713" y="1150124"/>
                  </a:lnTo>
                  <a:lnTo>
                    <a:pt x="575513" y="1151051"/>
                  </a:lnTo>
                  <a:lnTo>
                    <a:pt x="623227" y="1150150"/>
                  </a:lnTo>
                  <a:lnTo>
                    <a:pt x="669353" y="1144397"/>
                  </a:lnTo>
                  <a:lnTo>
                    <a:pt x="714248" y="1135011"/>
                  </a:lnTo>
                  <a:lnTo>
                    <a:pt x="757732" y="1122083"/>
                  </a:lnTo>
                  <a:lnTo>
                    <a:pt x="799617" y="1105700"/>
                  </a:lnTo>
                  <a:lnTo>
                    <a:pt x="840270" y="1087081"/>
                  </a:lnTo>
                  <a:lnTo>
                    <a:pt x="878979" y="1065161"/>
                  </a:lnTo>
                  <a:lnTo>
                    <a:pt x="915568" y="1040028"/>
                  </a:lnTo>
                  <a:lnTo>
                    <a:pt x="950379" y="1012913"/>
                  </a:lnTo>
                  <a:lnTo>
                    <a:pt x="982713" y="982751"/>
                  </a:lnTo>
                  <a:lnTo>
                    <a:pt x="1012913" y="950760"/>
                  </a:lnTo>
                  <a:lnTo>
                    <a:pt x="1040282" y="915873"/>
                  </a:lnTo>
                  <a:lnTo>
                    <a:pt x="1065174" y="879335"/>
                  </a:lnTo>
                  <a:lnTo>
                    <a:pt x="1086866" y="840066"/>
                  </a:lnTo>
                  <a:lnTo>
                    <a:pt x="1106246" y="800468"/>
                  </a:lnTo>
                  <a:lnTo>
                    <a:pt x="1122083" y="758291"/>
                  </a:lnTo>
                  <a:lnTo>
                    <a:pt x="1134732" y="714781"/>
                  </a:lnTo>
                  <a:lnTo>
                    <a:pt x="1143469" y="668883"/>
                  </a:lnTo>
                  <a:lnTo>
                    <a:pt x="1149184" y="622960"/>
                  </a:lnTo>
                  <a:lnTo>
                    <a:pt x="1151178" y="57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</p:grpSp>
    </p:spTree>
    <p:extLst>
      <p:ext uri="{BB962C8B-B14F-4D97-AF65-F5344CB8AC3E}">
        <p14:creationId xmlns:p14="http://schemas.microsoft.com/office/powerpoint/2010/main" val="2231269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7814" y="350711"/>
            <a:ext cx="6497796" cy="42612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0350" y="1049353"/>
            <a:ext cx="3432787" cy="496346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98114" y="1049353"/>
            <a:ext cx="3683817" cy="4963464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8051780" y="1049353"/>
            <a:ext cx="3583573" cy="5208321"/>
            <a:chOff x="13289951" y="1737262"/>
            <a:chExt cx="5932805" cy="8622665"/>
          </a:xfrm>
        </p:grpSpPr>
        <p:sp>
          <p:nvSpPr>
            <p:cNvPr id="7" name="object 7"/>
            <p:cNvSpPr/>
            <p:nvPr/>
          </p:nvSpPr>
          <p:spPr>
            <a:xfrm>
              <a:off x="13289951" y="1737262"/>
              <a:ext cx="5932805" cy="8622665"/>
            </a:xfrm>
            <a:custGeom>
              <a:avLst/>
              <a:gdLst/>
              <a:ahLst/>
              <a:cxnLst/>
              <a:rect l="l" t="t" r="r" b="b"/>
              <a:pathLst>
                <a:path w="5932805" h="8622665">
                  <a:moveTo>
                    <a:pt x="5618567" y="0"/>
                  </a:moveTo>
                  <a:lnTo>
                    <a:pt x="313963" y="0"/>
                  </a:lnTo>
                  <a:lnTo>
                    <a:pt x="267567" y="3404"/>
                  </a:lnTo>
                  <a:lnTo>
                    <a:pt x="223286" y="13292"/>
                  </a:lnTo>
                  <a:lnTo>
                    <a:pt x="181604" y="29179"/>
                  </a:lnTo>
                  <a:lnTo>
                    <a:pt x="143007" y="50580"/>
                  </a:lnTo>
                  <a:lnTo>
                    <a:pt x="107980" y="77008"/>
                  </a:lnTo>
                  <a:lnTo>
                    <a:pt x="77009" y="107978"/>
                  </a:lnTo>
                  <a:lnTo>
                    <a:pt x="50581" y="143004"/>
                  </a:lnTo>
                  <a:lnTo>
                    <a:pt x="29180" y="181602"/>
                  </a:lnTo>
                  <a:lnTo>
                    <a:pt x="13292" y="223284"/>
                  </a:lnTo>
                  <a:lnTo>
                    <a:pt x="3404" y="267566"/>
                  </a:lnTo>
                  <a:lnTo>
                    <a:pt x="0" y="313963"/>
                  </a:lnTo>
                  <a:lnTo>
                    <a:pt x="0" y="8308476"/>
                  </a:lnTo>
                  <a:lnTo>
                    <a:pt x="3404" y="8354871"/>
                  </a:lnTo>
                  <a:lnTo>
                    <a:pt x="13292" y="8399153"/>
                  </a:lnTo>
                  <a:lnTo>
                    <a:pt x="29180" y="8440835"/>
                  </a:lnTo>
                  <a:lnTo>
                    <a:pt x="50581" y="8479432"/>
                  </a:lnTo>
                  <a:lnTo>
                    <a:pt x="77009" y="8514459"/>
                  </a:lnTo>
                  <a:lnTo>
                    <a:pt x="107979" y="8545429"/>
                  </a:lnTo>
                  <a:lnTo>
                    <a:pt x="143006" y="8571858"/>
                  </a:lnTo>
                  <a:lnTo>
                    <a:pt x="181603" y="8593259"/>
                  </a:lnTo>
                  <a:lnTo>
                    <a:pt x="223286" y="8609147"/>
                  </a:lnTo>
                  <a:lnTo>
                    <a:pt x="267567" y="8619035"/>
                  </a:lnTo>
                  <a:lnTo>
                    <a:pt x="313963" y="8622439"/>
                  </a:lnTo>
                  <a:lnTo>
                    <a:pt x="5618567" y="8622439"/>
                  </a:lnTo>
                  <a:lnTo>
                    <a:pt x="5664961" y="8619035"/>
                  </a:lnTo>
                  <a:lnTo>
                    <a:pt x="5709241" y="8609147"/>
                  </a:lnTo>
                  <a:lnTo>
                    <a:pt x="5750923" y="8593259"/>
                  </a:lnTo>
                  <a:lnTo>
                    <a:pt x="5789520" y="8571858"/>
                  </a:lnTo>
                  <a:lnTo>
                    <a:pt x="5824547" y="8545429"/>
                  </a:lnTo>
                  <a:lnTo>
                    <a:pt x="5855518" y="8514459"/>
                  </a:lnTo>
                  <a:lnTo>
                    <a:pt x="5881947" y="8479432"/>
                  </a:lnTo>
                  <a:lnTo>
                    <a:pt x="5903348" y="8440835"/>
                  </a:lnTo>
                  <a:lnTo>
                    <a:pt x="5919236" y="8399152"/>
                  </a:lnTo>
                  <a:lnTo>
                    <a:pt x="5929126" y="8354871"/>
                  </a:lnTo>
                  <a:lnTo>
                    <a:pt x="5932530" y="8308475"/>
                  </a:lnTo>
                  <a:lnTo>
                    <a:pt x="5932530" y="313963"/>
                  </a:lnTo>
                  <a:lnTo>
                    <a:pt x="5929126" y="267566"/>
                  </a:lnTo>
                  <a:lnTo>
                    <a:pt x="5919236" y="223284"/>
                  </a:lnTo>
                  <a:lnTo>
                    <a:pt x="5903348" y="181602"/>
                  </a:lnTo>
                  <a:lnTo>
                    <a:pt x="5881947" y="143004"/>
                  </a:lnTo>
                  <a:lnTo>
                    <a:pt x="5855518" y="107978"/>
                  </a:lnTo>
                  <a:lnTo>
                    <a:pt x="5824547" y="77008"/>
                  </a:lnTo>
                  <a:lnTo>
                    <a:pt x="5789520" y="50580"/>
                  </a:lnTo>
                  <a:lnTo>
                    <a:pt x="5750923" y="29179"/>
                  </a:lnTo>
                  <a:lnTo>
                    <a:pt x="5709241" y="13292"/>
                  </a:lnTo>
                  <a:lnTo>
                    <a:pt x="5664961" y="3404"/>
                  </a:lnTo>
                  <a:lnTo>
                    <a:pt x="5618567" y="0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  <p:sp>
          <p:nvSpPr>
            <p:cNvPr id="8" name="object 8"/>
            <p:cNvSpPr/>
            <p:nvPr/>
          </p:nvSpPr>
          <p:spPr>
            <a:xfrm>
              <a:off x="14093091" y="2315707"/>
              <a:ext cx="4490085" cy="368300"/>
            </a:xfrm>
            <a:custGeom>
              <a:avLst/>
              <a:gdLst/>
              <a:ahLst/>
              <a:cxnLst/>
              <a:rect l="l" t="t" r="r" b="b"/>
              <a:pathLst>
                <a:path w="4490084" h="368300">
                  <a:moveTo>
                    <a:pt x="211987" y="75016"/>
                  </a:moveTo>
                  <a:lnTo>
                    <a:pt x="0" y="75016"/>
                  </a:lnTo>
                  <a:lnTo>
                    <a:pt x="0" y="311116"/>
                  </a:lnTo>
                  <a:lnTo>
                    <a:pt x="51573" y="311116"/>
                  </a:lnTo>
                  <a:lnTo>
                    <a:pt x="51573" y="117212"/>
                  </a:lnTo>
                  <a:lnTo>
                    <a:pt x="211987" y="117212"/>
                  </a:lnTo>
                  <a:lnTo>
                    <a:pt x="211987" y="75016"/>
                  </a:lnTo>
                  <a:close/>
                </a:path>
                <a:path w="4490084" h="368300">
                  <a:moveTo>
                    <a:pt x="211987" y="117212"/>
                  </a:moveTo>
                  <a:lnTo>
                    <a:pt x="160079" y="117212"/>
                  </a:lnTo>
                  <a:lnTo>
                    <a:pt x="160079" y="311116"/>
                  </a:lnTo>
                  <a:lnTo>
                    <a:pt x="211987" y="311116"/>
                  </a:lnTo>
                  <a:lnTo>
                    <a:pt x="211987" y="117212"/>
                  </a:lnTo>
                  <a:close/>
                </a:path>
                <a:path w="4490084" h="368300">
                  <a:moveTo>
                    <a:pt x="370181" y="75016"/>
                  </a:moveTo>
                  <a:lnTo>
                    <a:pt x="260000" y="75016"/>
                  </a:lnTo>
                  <a:lnTo>
                    <a:pt x="260000" y="311116"/>
                  </a:lnTo>
                  <a:lnTo>
                    <a:pt x="312244" y="311116"/>
                  </a:lnTo>
                  <a:lnTo>
                    <a:pt x="312244" y="219355"/>
                  </a:lnTo>
                  <a:lnTo>
                    <a:pt x="370181" y="219355"/>
                  </a:lnTo>
                  <a:lnTo>
                    <a:pt x="419033" y="208429"/>
                  </a:lnTo>
                  <a:lnTo>
                    <a:pt x="444981" y="178833"/>
                  </a:lnTo>
                  <a:lnTo>
                    <a:pt x="312244" y="178833"/>
                  </a:lnTo>
                  <a:lnTo>
                    <a:pt x="312244" y="115538"/>
                  </a:lnTo>
                  <a:lnTo>
                    <a:pt x="445191" y="115538"/>
                  </a:lnTo>
                  <a:lnTo>
                    <a:pt x="439545" y="104884"/>
                  </a:lnTo>
                  <a:lnTo>
                    <a:pt x="430461" y="94440"/>
                  </a:lnTo>
                  <a:lnTo>
                    <a:pt x="419033" y="85942"/>
                  </a:lnTo>
                  <a:lnTo>
                    <a:pt x="405176" y="79872"/>
                  </a:lnTo>
                  <a:lnTo>
                    <a:pt x="388892" y="76230"/>
                  </a:lnTo>
                  <a:lnTo>
                    <a:pt x="370181" y="75016"/>
                  </a:lnTo>
                  <a:close/>
                </a:path>
                <a:path w="4490084" h="368300">
                  <a:moveTo>
                    <a:pt x="445191" y="115538"/>
                  </a:moveTo>
                  <a:lnTo>
                    <a:pt x="363483" y="115538"/>
                  </a:lnTo>
                  <a:lnTo>
                    <a:pt x="372252" y="116061"/>
                  </a:lnTo>
                  <a:lnTo>
                    <a:pt x="379808" y="117631"/>
                  </a:lnTo>
                  <a:lnTo>
                    <a:pt x="386151" y="120247"/>
                  </a:lnTo>
                  <a:lnTo>
                    <a:pt x="391279" y="123910"/>
                  </a:lnTo>
                  <a:lnTo>
                    <a:pt x="397530" y="129269"/>
                  </a:lnTo>
                  <a:lnTo>
                    <a:pt x="400656" y="136971"/>
                  </a:lnTo>
                  <a:lnTo>
                    <a:pt x="400656" y="157065"/>
                  </a:lnTo>
                  <a:lnTo>
                    <a:pt x="363483" y="178833"/>
                  </a:lnTo>
                  <a:lnTo>
                    <a:pt x="444981" y="178833"/>
                  </a:lnTo>
                  <a:lnTo>
                    <a:pt x="446034" y="176823"/>
                  </a:lnTo>
                  <a:lnTo>
                    <a:pt x="449927" y="162758"/>
                  </a:lnTo>
                  <a:lnTo>
                    <a:pt x="451225" y="147018"/>
                  </a:lnTo>
                  <a:lnTo>
                    <a:pt x="449927" y="131173"/>
                  </a:lnTo>
                  <a:lnTo>
                    <a:pt x="446034" y="117129"/>
                  </a:lnTo>
                  <a:lnTo>
                    <a:pt x="445191" y="115538"/>
                  </a:lnTo>
                  <a:close/>
                </a:path>
                <a:path w="4490084" h="368300">
                  <a:moveTo>
                    <a:pt x="591558" y="71332"/>
                  </a:moveTo>
                  <a:lnTo>
                    <a:pt x="543271" y="79809"/>
                  </a:lnTo>
                  <a:lnTo>
                    <a:pt x="506495" y="104570"/>
                  </a:lnTo>
                  <a:lnTo>
                    <a:pt x="483408" y="143104"/>
                  </a:lnTo>
                  <a:lnTo>
                    <a:pt x="475685" y="192898"/>
                  </a:lnTo>
                  <a:lnTo>
                    <a:pt x="476564" y="210585"/>
                  </a:lnTo>
                  <a:lnTo>
                    <a:pt x="489750" y="256863"/>
                  </a:lnTo>
                  <a:lnTo>
                    <a:pt x="517472" y="291294"/>
                  </a:lnTo>
                  <a:lnTo>
                    <a:pt x="558153" y="311032"/>
                  </a:lnTo>
                  <a:lnTo>
                    <a:pt x="591558" y="314800"/>
                  </a:lnTo>
                  <a:lnTo>
                    <a:pt x="608868" y="313858"/>
                  </a:lnTo>
                  <a:lnTo>
                    <a:pt x="653513" y="299730"/>
                  </a:lnTo>
                  <a:lnTo>
                    <a:pt x="685452" y="270594"/>
                  </a:lnTo>
                  <a:lnTo>
                    <a:pt x="591558" y="270594"/>
                  </a:lnTo>
                  <a:lnTo>
                    <a:pt x="577116" y="269317"/>
                  </a:lnTo>
                  <a:lnTo>
                    <a:pt x="538749" y="238800"/>
                  </a:lnTo>
                  <a:lnTo>
                    <a:pt x="530272" y="192898"/>
                  </a:lnTo>
                  <a:lnTo>
                    <a:pt x="531214" y="175526"/>
                  </a:lnTo>
                  <a:lnTo>
                    <a:pt x="545343" y="135966"/>
                  </a:lnTo>
                  <a:lnTo>
                    <a:pt x="591558" y="115538"/>
                  </a:lnTo>
                  <a:lnTo>
                    <a:pt x="685556" y="115538"/>
                  </a:lnTo>
                  <a:lnTo>
                    <a:pt x="676621" y="104570"/>
                  </a:lnTo>
                  <a:lnTo>
                    <a:pt x="639846" y="79809"/>
                  </a:lnTo>
                  <a:lnTo>
                    <a:pt x="608868" y="72274"/>
                  </a:lnTo>
                  <a:lnTo>
                    <a:pt x="591558" y="71332"/>
                  </a:lnTo>
                  <a:close/>
                </a:path>
                <a:path w="4490084" h="368300">
                  <a:moveTo>
                    <a:pt x="685556" y="115538"/>
                  </a:moveTo>
                  <a:lnTo>
                    <a:pt x="591558" y="115538"/>
                  </a:lnTo>
                  <a:lnTo>
                    <a:pt x="605854" y="116815"/>
                  </a:lnTo>
                  <a:lnTo>
                    <a:pt x="618266" y="120645"/>
                  </a:lnTo>
                  <a:lnTo>
                    <a:pt x="649244" y="160246"/>
                  </a:lnTo>
                  <a:lnTo>
                    <a:pt x="653178" y="192898"/>
                  </a:lnTo>
                  <a:lnTo>
                    <a:pt x="652195" y="210166"/>
                  </a:lnTo>
                  <a:lnTo>
                    <a:pt x="637438" y="250165"/>
                  </a:lnTo>
                  <a:lnTo>
                    <a:pt x="591558" y="270594"/>
                  </a:lnTo>
                  <a:lnTo>
                    <a:pt x="685452" y="270594"/>
                  </a:lnTo>
                  <a:lnTo>
                    <a:pt x="704501" y="227309"/>
                  </a:lnTo>
                  <a:lnTo>
                    <a:pt x="708101" y="192563"/>
                  </a:lnTo>
                  <a:lnTo>
                    <a:pt x="707201" y="174898"/>
                  </a:lnTo>
                  <a:lnTo>
                    <a:pt x="704501" y="158404"/>
                  </a:lnTo>
                  <a:lnTo>
                    <a:pt x="700001" y="143083"/>
                  </a:lnTo>
                  <a:lnTo>
                    <a:pt x="693701" y="128934"/>
                  </a:lnTo>
                  <a:lnTo>
                    <a:pt x="685914" y="115978"/>
                  </a:lnTo>
                  <a:lnTo>
                    <a:pt x="685556" y="115538"/>
                  </a:lnTo>
                  <a:close/>
                </a:path>
                <a:path w="4490084" h="368300">
                  <a:moveTo>
                    <a:pt x="989878" y="270929"/>
                  </a:moveTo>
                  <a:lnTo>
                    <a:pt x="722297" y="270929"/>
                  </a:lnTo>
                  <a:lnTo>
                    <a:pt x="722297" y="368048"/>
                  </a:lnTo>
                  <a:lnTo>
                    <a:pt x="767843" y="368048"/>
                  </a:lnTo>
                  <a:lnTo>
                    <a:pt x="767843" y="311116"/>
                  </a:lnTo>
                  <a:lnTo>
                    <a:pt x="989878" y="311116"/>
                  </a:lnTo>
                  <a:lnTo>
                    <a:pt x="989878" y="270929"/>
                  </a:lnTo>
                  <a:close/>
                </a:path>
                <a:path w="4490084" h="368300">
                  <a:moveTo>
                    <a:pt x="989878" y="311116"/>
                  </a:moveTo>
                  <a:lnTo>
                    <a:pt x="944667" y="311116"/>
                  </a:lnTo>
                  <a:lnTo>
                    <a:pt x="944667" y="368048"/>
                  </a:lnTo>
                  <a:lnTo>
                    <a:pt x="989878" y="368048"/>
                  </a:lnTo>
                  <a:lnTo>
                    <a:pt x="989878" y="311116"/>
                  </a:lnTo>
                  <a:close/>
                </a:path>
                <a:path w="4490084" h="368300">
                  <a:moveTo>
                    <a:pt x="955384" y="75016"/>
                  </a:moveTo>
                  <a:lnTo>
                    <a:pt x="778225" y="75016"/>
                  </a:lnTo>
                  <a:lnTo>
                    <a:pt x="778120" y="142329"/>
                  </a:lnTo>
                  <a:lnTo>
                    <a:pt x="777743" y="160351"/>
                  </a:lnTo>
                  <a:lnTo>
                    <a:pt x="773892" y="201041"/>
                  </a:lnTo>
                  <a:lnTo>
                    <a:pt x="760811" y="248323"/>
                  </a:lnTo>
                  <a:lnTo>
                    <a:pt x="747080" y="270929"/>
                  </a:lnTo>
                  <a:lnTo>
                    <a:pt x="798653" y="270929"/>
                  </a:lnTo>
                  <a:lnTo>
                    <a:pt x="815294" y="234069"/>
                  </a:lnTo>
                  <a:lnTo>
                    <a:pt x="824105" y="184108"/>
                  </a:lnTo>
                  <a:lnTo>
                    <a:pt x="825780" y="142329"/>
                  </a:lnTo>
                  <a:lnTo>
                    <a:pt x="825780" y="114868"/>
                  </a:lnTo>
                  <a:lnTo>
                    <a:pt x="955384" y="114868"/>
                  </a:lnTo>
                  <a:lnTo>
                    <a:pt x="955384" y="75016"/>
                  </a:lnTo>
                  <a:close/>
                </a:path>
                <a:path w="4490084" h="368300">
                  <a:moveTo>
                    <a:pt x="955384" y="114868"/>
                  </a:moveTo>
                  <a:lnTo>
                    <a:pt x="903475" y="114868"/>
                  </a:lnTo>
                  <a:lnTo>
                    <a:pt x="903475" y="270929"/>
                  </a:lnTo>
                  <a:lnTo>
                    <a:pt x="955384" y="270929"/>
                  </a:lnTo>
                  <a:lnTo>
                    <a:pt x="955384" y="114868"/>
                  </a:lnTo>
                  <a:close/>
                </a:path>
                <a:path w="4490084" h="368300">
                  <a:moveTo>
                    <a:pt x="1130202" y="75016"/>
                  </a:moveTo>
                  <a:lnTo>
                    <a:pt x="1021362" y="75016"/>
                  </a:lnTo>
                  <a:lnTo>
                    <a:pt x="1021362" y="311116"/>
                  </a:lnTo>
                  <a:lnTo>
                    <a:pt x="1133886" y="311116"/>
                  </a:lnTo>
                  <a:lnTo>
                    <a:pt x="1152410" y="310028"/>
                  </a:lnTo>
                  <a:lnTo>
                    <a:pt x="1195172" y="293701"/>
                  </a:lnTo>
                  <a:lnTo>
                    <a:pt x="1212079" y="272268"/>
                  </a:lnTo>
                  <a:lnTo>
                    <a:pt x="1071261" y="272268"/>
                  </a:lnTo>
                  <a:lnTo>
                    <a:pt x="1071261" y="210648"/>
                  </a:lnTo>
                  <a:lnTo>
                    <a:pt x="1207181" y="210648"/>
                  </a:lnTo>
                  <a:lnTo>
                    <a:pt x="1203544" y="205959"/>
                  </a:lnTo>
                  <a:lnTo>
                    <a:pt x="1195944" y="199094"/>
                  </a:lnTo>
                  <a:lnTo>
                    <a:pt x="1186880" y="193568"/>
                  </a:lnTo>
                  <a:lnTo>
                    <a:pt x="1182670" y="191894"/>
                  </a:lnTo>
                  <a:lnTo>
                    <a:pt x="1164361" y="191894"/>
                  </a:lnTo>
                  <a:lnTo>
                    <a:pt x="1164361" y="186535"/>
                  </a:lnTo>
                  <a:lnTo>
                    <a:pt x="1179379" y="186535"/>
                  </a:lnTo>
                  <a:lnTo>
                    <a:pt x="1183788" y="184442"/>
                  </a:lnTo>
                  <a:lnTo>
                    <a:pt x="1191741" y="178896"/>
                  </a:lnTo>
                  <a:lnTo>
                    <a:pt x="1198521" y="172135"/>
                  </a:lnTo>
                  <a:lnTo>
                    <a:pt x="1071261" y="172135"/>
                  </a:lnTo>
                  <a:lnTo>
                    <a:pt x="1071261" y="113529"/>
                  </a:lnTo>
                  <a:lnTo>
                    <a:pt x="1206857" y="113529"/>
                  </a:lnTo>
                  <a:lnTo>
                    <a:pt x="1205972" y="110849"/>
                  </a:lnTo>
                  <a:lnTo>
                    <a:pt x="1178490" y="84246"/>
                  </a:lnTo>
                  <a:lnTo>
                    <a:pt x="1148518" y="76041"/>
                  </a:lnTo>
                  <a:lnTo>
                    <a:pt x="1130202" y="75016"/>
                  </a:lnTo>
                  <a:close/>
                </a:path>
                <a:path w="4490084" h="368300">
                  <a:moveTo>
                    <a:pt x="1207181" y="210648"/>
                  </a:moveTo>
                  <a:lnTo>
                    <a:pt x="1127523" y="210648"/>
                  </a:lnTo>
                  <a:lnTo>
                    <a:pt x="1136669" y="211108"/>
                  </a:lnTo>
                  <a:lnTo>
                    <a:pt x="1144686" y="212490"/>
                  </a:lnTo>
                  <a:lnTo>
                    <a:pt x="1167710" y="241458"/>
                  </a:lnTo>
                  <a:lnTo>
                    <a:pt x="1167061" y="248951"/>
                  </a:lnTo>
                  <a:lnTo>
                    <a:pt x="1127523" y="272268"/>
                  </a:lnTo>
                  <a:lnTo>
                    <a:pt x="1212079" y="272268"/>
                  </a:lnTo>
                  <a:lnTo>
                    <a:pt x="1216207" y="259354"/>
                  </a:lnTo>
                  <a:lnTo>
                    <a:pt x="1217610" y="244472"/>
                  </a:lnTo>
                  <a:lnTo>
                    <a:pt x="1216731" y="233148"/>
                  </a:lnTo>
                  <a:lnTo>
                    <a:pt x="1214093" y="222955"/>
                  </a:lnTo>
                  <a:lnTo>
                    <a:pt x="1209698" y="213892"/>
                  </a:lnTo>
                  <a:lnTo>
                    <a:pt x="1207181" y="210648"/>
                  </a:lnTo>
                  <a:close/>
                </a:path>
                <a:path w="4490084" h="368300">
                  <a:moveTo>
                    <a:pt x="1164361" y="186535"/>
                  </a:moveTo>
                  <a:lnTo>
                    <a:pt x="1164361" y="191894"/>
                  </a:lnTo>
                  <a:lnTo>
                    <a:pt x="1174281" y="188890"/>
                  </a:lnTo>
                  <a:lnTo>
                    <a:pt x="1164361" y="186535"/>
                  </a:lnTo>
                  <a:close/>
                </a:path>
                <a:path w="4490084" h="368300">
                  <a:moveTo>
                    <a:pt x="1174281" y="188890"/>
                  </a:moveTo>
                  <a:lnTo>
                    <a:pt x="1164361" y="191894"/>
                  </a:lnTo>
                  <a:lnTo>
                    <a:pt x="1182670" y="191894"/>
                  </a:lnTo>
                  <a:lnTo>
                    <a:pt x="1176353" y="189382"/>
                  </a:lnTo>
                  <a:lnTo>
                    <a:pt x="1174281" y="188890"/>
                  </a:lnTo>
                  <a:close/>
                </a:path>
                <a:path w="4490084" h="368300">
                  <a:moveTo>
                    <a:pt x="1179379" y="186535"/>
                  </a:moveTo>
                  <a:lnTo>
                    <a:pt x="1164361" y="186535"/>
                  </a:lnTo>
                  <a:lnTo>
                    <a:pt x="1174281" y="188890"/>
                  </a:lnTo>
                  <a:lnTo>
                    <a:pt x="1174661" y="188775"/>
                  </a:lnTo>
                  <a:lnTo>
                    <a:pt x="1179379" y="186535"/>
                  </a:lnTo>
                  <a:close/>
                </a:path>
                <a:path w="4490084" h="368300">
                  <a:moveTo>
                    <a:pt x="1206857" y="113529"/>
                  </a:moveTo>
                  <a:lnTo>
                    <a:pt x="1120825" y="113529"/>
                  </a:lnTo>
                  <a:lnTo>
                    <a:pt x="1130368" y="113989"/>
                  </a:lnTo>
                  <a:lnTo>
                    <a:pt x="1138572" y="115371"/>
                  </a:lnTo>
                  <a:lnTo>
                    <a:pt x="1145438" y="117673"/>
                  </a:lnTo>
                  <a:lnTo>
                    <a:pt x="1150966" y="120896"/>
                  </a:lnTo>
                  <a:lnTo>
                    <a:pt x="1157444" y="125808"/>
                  </a:lnTo>
                  <a:lnTo>
                    <a:pt x="1160678" y="133064"/>
                  </a:lnTo>
                  <a:lnTo>
                    <a:pt x="1160678" y="152488"/>
                  </a:lnTo>
                  <a:lnTo>
                    <a:pt x="1120825" y="172135"/>
                  </a:lnTo>
                  <a:lnTo>
                    <a:pt x="1198521" y="172135"/>
                  </a:lnTo>
                  <a:lnTo>
                    <a:pt x="1204090" y="164369"/>
                  </a:lnTo>
                  <a:lnTo>
                    <a:pt x="1208066" y="155809"/>
                  </a:lnTo>
                  <a:lnTo>
                    <a:pt x="1210452" y="146453"/>
                  </a:lnTo>
                  <a:lnTo>
                    <a:pt x="1211247" y="136301"/>
                  </a:lnTo>
                  <a:lnTo>
                    <a:pt x="1209928" y="122822"/>
                  </a:lnTo>
                  <a:lnTo>
                    <a:pt x="1206857" y="113529"/>
                  </a:lnTo>
                  <a:close/>
                </a:path>
                <a:path w="4490084" h="368300">
                  <a:moveTo>
                    <a:pt x="1302767" y="75016"/>
                  </a:moveTo>
                  <a:lnTo>
                    <a:pt x="1254542" y="75016"/>
                  </a:lnTo>
                  <a:lnTo>
                    <a:pt x="1254542" y="311116"/>
                  </a:lnTo>
                  <a:lnTo>
                    <a:pt x="1292720" y="311116"/>
                  </a:lnTo>
                  <a:lnTo>
                    <a:pt x="1348999" y="239114"/>
                  </a:lnTo>
                  <a:lnTo>
                    <a:pt x="1294395" y="239114"/>
                  </a:lnTo>
                  <a:lnTo>
                    <a:pt x="1302767" y="228374"/>
                  </a:lnTo>
                  <a:lnTo>
                    <a:pt x="1302767" y="75016"/>
                  </a:lnTo>
                  <a:close/>
                </a:path>
                <a:path w="4490084" h="368300">
                  <a:moveTo>
                    <a:pt x="1461172" y="147018"/>
                  </a:moveTo>
                  <a:lnTo>
                    <a:pt x="1420984" y="147018"/>
                  </a:lnTo>
                  <a:lnTo>
                    <a:pt x="1412612" y="157729"/>
                  </a:lnTo>
                  <a:lnTo>
                    <a:pt x="1412612" y="311116"/>
                  </a:lnTo>
                  <a:lnTo>
                    <a:pt x="1461172" y="311116"/>
                  </a:lnTo>
                  <a:lnTo>
                    <a:pt x="1461172" y="147018"/>
                  </a:lnTo>
                  <a:close/>
                </a:path>
                <a:path w="4490084" h="368300">
                  <a:moveTo>
                    <a:pt x="1302767" y="228374"/>
                  </a:moveTo>
                  <a:lnTo>
                    <a:pt x="1294395" y="239114"/>
                  </a:lnTo>
                  <a:lnTo>
                    <a:pt x="1302767" y="239114"/>
                  </a:lnTo>
                  <a:lnTo>
                    <a:pt x="1302767" y="228374"/>
                  </a:lnTo>
                  <a:close/>
                </a:path>
                <a:path w="4490084" h="368300">
                  <a:moveTo>
                    <a:pt x="1461172" y="75016"/>
                  </a:moveTo>
                  <a:lnTo>
                    <a:pt x="1422324" y="75016"/>
                  </a:lnTo>
                  <a:lnTo>
                    <a:pt x="1302767" y="228374"/>
                  </a:lnTo>
                  <a:lnTo>
                    <a:pt x="1302767" y="239114"/>
                  </a:lnTo>
                  <a:lnTo>
                    <a:pt x="1348999" y="239114"/>
                  </a:lnTo>
                  <a:lnTo>
                    <a:pt x="1412612" y="157729"/>
                  </a:lnTo>
                  <a:lnTo>
                    <a:pt x="1412612" y="147018"/>
                  </a:lnTo>
                  <a:lnTo>
                    <a:pt x="1461172" y="147018"/>
                  </a:lnTo>
                  <a:lnTo>
                    <a:pt x="1461172" y="75016"/>
                  </a:lnTo>
                  <a:close/>
                </a:path>
                <a:path w="4490084" h="368300">
                  <a:moveTo>
                    <a:pt x="1420984" y="147018"/>
                  </a:moveTo>
                  <a:lnTo>
                    <a:pt x="1412612" y="147018"/>
                  </a:lnTo>
                  <a:lnTo>
                    <a:pt x="1412612" y="157729"/>
                  </a:lnTo>
                  <a:lnTo>
                    <a:pt x="1420984" y="147018"/>
                  </a:lnTo>
                  <a:close/>
                </a:path>
                <a:path w="4490084" h="368300">
                  <a:moveTo>
                    <a:pt x="1561232" y="75016"/>
                  </a:moveTo>
                  <a:lnTo>
                    <a:pt x="1508988" y="75016"/>
                  </a:lnTo>
                  <a:lnTo>
                    <a:pt x="1508988" y="311116"/>
                  </a:lnTo>
                  <a:lnTo>
                    <a:pt x="1561232" y="311116"/>
                  </a:lnTo>
                  <a:lnTo>
                    <a:pt x="1561232" y="212992"/>
                  </a:lnTo>
                  <a:lnTo>
                    <a:pt x="1721981" y="212992"/>
                  </a:lnTo>
                  <a:lnTo>
                    <a:pt x="1721981" y="169791"/>
                  </a:lnTo>
                  <a:lnTo>
                    <a:pt x="1561232" y="169791"/>
                  </a:lnTo>
                  <a:lnTo>
                    <a:pt x="1561232" y="75016"/>
                  </a:lnTo>
                  <a:close/>
                </a:path>
                <a:path w="4490084" h="368300">
                  <a:moveTo>
                    <a:pt x="1721981" y="212992"/>
                  </a:moveTo>
                  <a:lnTo>
                    <a:pt x="1669402" y="212992"/>
                  </a:lnTo>
                  <a:lnTo>
                    <a:pt x="1669402" y="311116"/>
                  </a:lnTo>
                  <a:lnTo>
                    <a:pt x="1721981" y="311116"/>
                  </a:lnTo>
                  <a:lnTo>
                    <a:pt x="1721981" y="212992"/>
                  </a:lnTo>
                  <a:close/>
                </a:path>
                <a:path w="4490084" h="368300">
                  <a:moveTo>
                    <a:pt x="1721981" y="75016"/>
                  </a:moveTo>
                  <a:lnTo>
                    <a:pt x="1669402" y="75016"/>
                  </a:lnTo>
                  <a:lnTo>
                    <a:pt x="1669402" y="169791"/>
                  </a:lnTo>
                  <a:lnTo>
                    <a:pt x="1721981" y="169791"/>
                  </a:lnTo>
                  <a:lnTo>
                    <a:pt x="1721981" y="75016"/>
                  </a:lnTo>
                  <a:close/>
                </a:path>
                <a:path w="4490084" h="368300">
                  <a:moveTo>
                    <a:pt x="1842622" y="238728"/>
                  </a:moveTo>
                  <a:lnTo>
                    <a:pt x="1804459" y="311116"/>
                  </a:lnTo>
                  <a:lnTo>
                    <a:pt x="1858712" y="311116"/>
                  </a:lnTo>
                  <a:lnTo>
                    <a:pt x="1892809" y="246147"/>
                  </a:lnTo>
                  <a:lnTo>
                    <a:pt x="1847325" y="246147"/>
                  </a:lnTo>
                  <a:lnTo>
                    <a:pt x="1842622" y="238728"/>
                  </a:lnTo>
                  <a:close/>
                </a:path>
                <a:path w="4490084" h="368300">
                  <a:moveTo>
                    <a:pt x="2107695" y="117547"/>
                  </a:moveTo>
                  <a:lnTo>
                    <a:pt x="2055451" y="117547"/>
                  </a:lnTo>
                  <a:lnTo>
                    <a:pt x="2055451" y="311116"/>
                  </a:lnTo>
                  <a:lnTo>
                    <a:pt x="2107695" y="311116"/>
                  </a:lnTo>
                  <a:lnTo>
                    <a:pt x="2107695" y="117547"/>
                  </a:lnTo>
                  <a:close/>
                </a:path>
                <a:path w="4490084" h="368300">
                  <a:moveTo>
                    <a:pt x="1846655" y="231076"/>
                  </a:moveTo>
                  <a:lnTo>
                    <a:pt x="1842622" y="238728"/>
                  </a:lnTo>
                  <a:lnTo>
                    <a:pt x="1847325" y="246147"/>
                  </a:lnTo>
                  <a:lnTo>
                    <a:pt x="1846655" y="231076"/>
                  </a:lnTo>
                  <a:close/>
                </a:path>
                <a:path w="4490084" h="368300">
                  <a:moveTo>
                    <a:pt x="1900718" y="231076"/>
                  </a:moveTo>
                  <a:lnTo>
                    <a:pt x="1846655" y="231076"/>
                  </a:lnTo>
                  <a:lnTo>
                    <a:pt x="1847325" y="246147"/>
                  </a:lnTo>
                  <a:lnTo>
                    <a:pt x="1892809" y="246147"/>
                  </a:lnTo>
                  <a:lnTo>
                    <a:pt x="1900718" y="231076"/>
                  </a:lnTo>
                  <a:close/>
                </a:path>
                <a:path w="4490084" h="368300">
                  <a:moveTo>
                    <a:pt x="1794077" y="75016"/>
                  </a:moveTo>
                  <a:lnTo>
                    <a:pt x="1738820" y="75016"/>
                  </a:lnTo>
                  <a:lnTo>
                    <a:pt x="1842622" y="238728"/>
                  </a:lnTo>
                  <a:lnTo>
                    <a:pt x="1846655" y="231076"/>
                  </a:lnTo>
                  <a:lnTo>
                    <a:pt x="1900718" y="231076"/>
                  </a:lnTo>
                  <a:lnTo>
                    <a:pt x="1916361" y="201271"/>
                  </a:lnTo>
                  <a:lnTo>
                    <a:pt x="1863065" y="201271"/>
                  </a:lnTo>
                  <a:lnTo>
                    <a:pt x="1867482" y="192776"/>
                  </a:lnTo>
                  <a:lnTo>
                    <a:pt x="1794077" y="75016"/>
                  </a:lnTo>
                  <a:close/>
                </a:path>
                <a:path w="4490084" h="368300">
                  <a:moveTo>
                    <a:pt x="1867482" y="192776"/>
                  </a:moveTo>
                  <a:lnTo>
                    <a:pt x="1863065" y="201271"/>
                  </a:lnTo>
                  <a:lnTo>
                    <a:pt x="1872777" y="201271"/>
                  </a:lnTo>
                  <a:lnTo>
                    <a:pt x="1867482" y="192776"/>
                  </a:lnTo>
                  <a:close/>
                </a:path>
                <a:path w="4490084" h="368300">
                  <a:moveTo>
                    <a:pt x="1980435" y="75016"/>
                  </a:moveTo>
                  <a:lnTo>
                    <a:pt x="1928704" y="75016"/>
                  </a:lnTo>
                  <a:lnTo>
                    <a:pt x="1867482" y="192776"/>
                  </a:lnTo>
                  <a:lnTo>
                    <a:pt x="1872777" y="201271"/>
                  </a:lnTo>
                  <a:lnTo>
                    <a:pt x="1916361" y="201271"/>
                  </a:lnTo>
                  <a:lnTo>
                    <a:pt x="1980435" y="79183"/>
                  </a:lnTo>
                  <a:lnTo>
                    <a:pt x="1980435" y="75016"/>
                  </a:lnTo>
                  <a:close/>
                </a:path>
                <a:path w="4490084" h="368300">
                  <a:moveTo>
                    <a:pt x="2182711" y="75016"/>
                  </a:moveTo>
                  <a:lnTo>
                    <a:pt x="1982622" y="75016"/>
                  </a:lnTo>
                  <a:lnTo>
                    <a:pt x="1980435" y="79183"/>
                  </a:lnTo>
                  <a:lnTo>
                    <a:pt x="1980435" y="117547"/>
                  </a:lnTo>
                  <a:lnTo>
                    <a:pt x="2182711" y="117547"/>
                  </a:lnTo>
                  <a:lnTo>
                    <a:pt x="2182711" y="75016"/>
                  </a:lnTo>
                  <a:close/>
                </a:path>
                <a:path w="4490084" h="368300">
                  <a:moveTo>
                    <a:pt x="1982622" y="75016"/>
                  </a:moveTo>
                  <a:lnTo>
                    <a:pt x="1980435" y="75016"/>
                  </a:lnTo>
                  <a:lnTo>
                    <a:pt x="1980435" y="79183"/>
                  </a:lnTo>
                  <a:lnTo>
                    <a:pt x="1982622" y="75016"/>
                  </a:lnTo>
                  <a:close/>
                </a:path>
                <a:path w="4490084" h="368300">
                  <a:moveTo>
                    <a:pt x="2263054" y="75016"/>
                  </a:moveTo>
                  <a:lnTo>
                    <a:pt x="2211146" y="75016"/>
                  </a:lnTo>
                  <a:lnTo>
                    <a:pt x="2211146" y="311116"/>
                  </a:lnTo>
                  <a:lnTo>
                    <a:pt x="2315632" y="311116"/>
                  </a:lnTo>
                  <a:lnTo>
                    <a:pt x="2334156" y="309986"/>
                  </a:lnTo>
                  <a:lnTo>
                    <a:pt x="2376918" y="293032"/>
                  </a:lnTo>
                  <a:lnTo>
                    <a:pt x="2392972" y="271598"/>
                  </a:lnTo>
                  <a:lnTo>
                    <a:pt x="2263054" y="271598"/>
                  </a:lnTo>
                  <a:lnTo>
                    <a:pt x="2263054" y="209643"/>
                  </a:lnTo>
                  <a:lnTo>
                    <a:pt x="2393060" y="209643"/>
                  </a:lnTo>
                  <a:lnTo>
                    <a:pt x="2386588" y="198445"/>
                  </a:lnTo>
                  <a:lnTo>
                    <a:pt x="2350545" y="174982"/>
                  </a:lnTo>
                  <a:lnTo>
                    <a:pt x="2315632" y="170460"/>
                  </a:lnTo>
                  <a:lnTo>
                    <a:pt x="2263054" y="170460"/>
                  </a:lnTo>
                  <a:lnTo>
                    <a:pt x="2263054" y="75016"/>
                  </a:lnTo>
                  <a:close/>
                </a:path>
                <a:path w="4490084" h="368300">
                  <a:moveTo>
                    <a:pt x="2393060" y="209643"/>
                  </a:moveTo>
                  <a:lnTo>
                    <a:pt x="2308935" y="209643"/>
                  </a:lnTo>
                  <a:lnTo>
                    <a:pt x="2318773" y="210124"/>
                  </a:lnTo>
                  <a:lnTo>
                    <a:pt x="2327189" y="211569"/>
                  </a:lnTo>
                  <a:lnTo>
                    <a:pt x="2334180" y="213976"/>
                  </a:lnTo>
                  <a:lnTo>
                    <a:pt x="2339745" y="217346"/>
                  </a:lnTo>
                  <a:lnTo>
                    <a:pt x="2346223" y="222481"/>
                  </a:lnTo>
                  <a:lnTo>
                    <a:pt x="2349457" y="230183"/>
                  </a:lnTo>
                  <a:lnTo>
                    <a:pt x="2349457" y="250947"/>
                  </a:lnTo>
                  <a:lnTo>
                    <a:pt x="2308935" y="271598"/>
                  </a:lnTo>
                  <a:lnTo>
                    <a:pt x="2392972" y="271598"/>
                  </a:lnTo>
                  <a:lnTo>
                    <a:pt x="2393495" y="270677"/>
                  </a:lnTo>
                  <a:lnTo>
                    <a:pt x="2397640" y="256549"/>
                  </a:lnTo>
                  <a:lnTo>
                    <a:pt x="2399021" y="240453"/>
                  </a:lnTo>
                  <a:lnTo>
                    <a:pt x="2397640" y="224399"/>
                  </a:lnTo>
                  <a:lnTo>
                    <a:pt x="2393495" y="210397"/>
                  </a:lnTo>
                  <a:lnTo>
                    <a:pt x="2393060" y="209643"/>
                  </a:lnTo>
                  <a:close/>
                </a:path>
                <a:path w="4490084" h="368300">
                  <a:moveTo>
                    <a:pt x="2480065" y="75016"/>
                  </a:moveTo>
                  <a:lnTo>
                    <a:pt x="2428157" y="75016"/>
                  </a:lnTo>
                  <a:lnTo>
                    <a:pt x="2428157" y="311116"/>
                  </a:lnTo>
                  <a:lnTo>
                    <a:pt x="2480065" y="311116"/>
                  </a:lnTo>
                  <a:lnTo>
                    <a:pt x="2480065" y="75016"/>
                  </a:lnTo>
                  <a:close/>
                </a:path>
                <a:path w="4490084" h="368300">
                  <a:moveTo>
                    <a:pt x="2576285" y="75016"/>
                  </a:moveTo>
                  <a:lnTo>
                    <a:pt x="2528060" y="75016"/>
                  </a:lnTo>
                  <a:lnTo>
                    <a:pt x="2528060" y="311116"/>
                  </a:lnTo>
                  <a:lnTo>
                    <a:pt x="2566238" y="311116"/>
                  </a:lnTo>
                  <a:lnTo>
                    <a:pt x="2622517" y="239114"/>
                  </a:lnTo>
                  <a:lnTo>
                    <a:pt x="2567912" y="239114"/>
                  </a:lnTo>
                  <a:lnTo>
                    <a:pt x="2576285" y="228374"/>
                  </a:lnTo>
                  <a:lnTo>
                    <a:pt x="2576285" y="75016"/>
                  </a:lnTo>
                  <a:close/>
                </a:path>
                <a:path w="4490084" h="368300">
                  <a:moveTo>
                    <a:pt x="2734689" y="147018"/>
                  </a:moveTo>
                  <a:lnTo>
                    <a:pt x="2694502" y="147018"/>
                  </a:lnTo>
                  <a:lnTo>
                    <a:pt x="2686130" y="157729"/>
                  </a:lnTo>
                  <a:lnTo>
                    <a:pt x="2686130" y="311116"/>
                  </a:lnTo>
                  <a:lnTo>
                    <a:pt x="2734689" y="311116"/>
                  </a:lnTo>
                  <a:lnTo>
                    <a:pt x="2734689" y="147018"/>
                  </a:lnTo>
                  <a:close/>
                </a:path>
                <a:path w="4490084" h="368300">
                  <a:moveTo>
                    <a:pt x="2576285" y="228374"/>
                  </a:moveTo>
                  <a:lnTo>
                    <a:pt x="2567912" y="239114"/>
                  </a:lnTo>
                  <a:lnTo>
                    <a:pt x="2576285" y="239114"/>
                  </a:lnTo>
                  <a:lnTo>
                    <a:pt x="2576285" y="228374"/>
                  </a:lnTo>
                  <a:close/>
                </a:path>
                <a:path w="4490084" h="368300">
                  <a:moveTo>
                    <a:pt x="2734689" y="75016"/>
                  </a:moveTo>
                  <a:lnTo>
                    <a:pt x="2695842" y="75016"/>
                  </a:lnTo>
                  <a:lnTo>
                    <a:pt x="2576285" y="228374"/>
                  </a:lnTo>
                  <a:lnTo>
                    <a:pt x="2576285" y="239114"/>
                  </a:lnTo>
                  <a:lnTo>
                    <a:pt x="2622517" y="239114"/>
                  </a:lnTo>
                  <a:lnTo>
                    <a:pt x="2686130" y="157729"/>
                  </a:lnTo>
                  <a:lnTo>
                    <a:pt x="2686130" y="147018"/>
                  </a:lnTo>
                  <a:lnTo>
                    <a:pt x="2734689" y="147018"/>
                  </a:lnTo>
                  <a:lnTo>
                    <a:pt x="2734689" y="75016"/>
                  </a:lnTo>
                  <a:close/>
                </a:path>
                <a:path w="4490084" h="368300">
                  <a:moveTo>
                    <a:pt x="2694502" y="147018"/>
                  </a:moveTo>
                  <a:lnTo>
                    <a:pt x="2686130" y="147018"/>
                  </a:lnTo>
                  <a:lnTo>
                    <a:pt x="2686130" y="157729"/>
                  </a:lnTo>
                  <a:lnTo>
                    <a:pt x="2694502" y="147018"/>
                  </a:lnTo>
                  <a:close/>
                </a:path>
                <a:path w="4490084" h="368300">
                  <a:moveTo>
                    <a:pt x="2585996" y="0"/>
                  </a:moveTo>
                  <a:lnTo>
                    <a:pt x="2561214" y="8037"/>
                  </a:lnTo>
                  <a:lnTo>
                    <a:pt x="2563222" y="15028"/>
                  </a:lnTo>
                  <a:lnTo>
                    <a:pt x="2565900" y="21600"/>
                  </a:lnTo>
                  <a:lnTo>
                    <a:pt x="2596713" y="50568"/>
                  </a:lnTo>
                  <a:lnTo>
                    <a:pt x="2631207" y="56597"/>
                  </a:lnTo>
                  <a:lnTo>
                    <a:pt x="2644205" y="55801"/>
                  </a:lnTo>
                  <a:lnTo>
                    <a:pt x="2684726" y="36859"/>
                  </a:lnTo>
                  <a:lnTo>
                    <a:pt x="2690259" y="30140"/>
                  </a:lnTo>
                  <a:lnTo>
                    <a:pt x="2631542" y="30140"/>
                  </a:lnTo>
                  <a:lnTo>
                    <a:pt x="2623230" y="29700"/>
                  </a:lnTo>
                  <a:lnTo>
                    <a:pt x="2589287" y="7388"/>
                  </a:lnTo>
                  <a:lnTo>
                    <a:pt x="2585996" y="0"/>
                  </a:lnTo>
                  <a:close/>
                </a:path>
                <a:path w="4490084" h="368300">
                  <a:moveTo>
                    <a:pt x="2677088" y="334"/>
                  </a:moveTo>
                  <a:lnTo>
                    <a:pt x="2647529" y="28298"/>
                  </a:lnTo>
                  <a:lnTo>
                    <a:pt x="2631542" y="30140"/>
                  </a:lnTo>
                  <a:lnTo>
                    <a:pt x="2690259" y="30140"/>
                  </a:lnTo>
                  <a:lnTo>
                    <a:pt x="2691569" y="28549"/>
                  </a:lnTo>
                  <a:lnTo>
                    <a:pt x="2696948" y="18942"/>
                  </a:lnTo>
                  <a:lnTo>
                    <a:pt x="2700865" y="8037"/>
                  </a:lnTo>
                  <a:lnTo>
                    <a:pt x="2677088" y="334"/>
                  </a:lnTo>
                  <a:close/>
                </a:path>
                <a:path w="4490084" h="368300">
                  <a:moveTo>
                    <a:pt x="2949666" y="238728"/>
                  </a:moveTo>
                  <a:lnTo>
                    <a:pt x="2911503" y="311116"/>
                  </a:lnTo>
                  <a:lnTo>
                    <a:pt x="2965756" y="311116"/>
                  </a:lnTo>
                  <a:lnTo>
                    <a:pt x="2999853" y="246147"/>
                  </a:lnTo>
                  <a:lnTo>
                    <a:pt x="2954369" y="246147"/>
                  </a:lnTo>
                  <a:lnTo>
                    <a:pt x="2949666" y="238728"/>
                  </a:lnTo>
                  <a:close/>
                </a:path>
                <a:path w="4490084" h="368300">
                  <a:moveTo>
                    <a:pt x="2953700" y="231076"/>
                  </a:moveTo>
                  <a:lnTo>
                    <a:pt x="2949666" y="238728"/>
                  </a:lnTo>
                  <a:lnTo>
                    <a:pt x="2954369" y="246147"/>
                  </a:lnTo>
                  <a:lnTo>
                    <a:pt x="2953700" y="231076"/>
                  </a:lnTo>
                  <a:close/>
                </a:path>
                <a:path w="4490084" h="368300">
                  <a:moveTo>
                    <a:pt x="3007762" y="231076"/>
                  </a:moveTo>
                  <a:lnTo>
                    <a:pt x="2953700" y="231076"/>
                  </a:lnTo>
                  <a:lnTo>
                    <a:pt x="2954369" y="246147"/>
                  </a:lnTo>
                  <a:lnTo>
                    <a:pt x="2999853" y="246147"/>
                  </a:lnTo>
                  <a:lnTo>
                    <a:pt x="3007762" y="231076"/>
                  </a:lnTo>
                  <a:close/>
                </a:path>
                <a:path w="4490084" h="368300">
                  <a:moveTo>
                    <a:pt x="2901121" y="75016"/>
                  </a:moveTo>
                  <a:lnTo>
                    <a:pt x="2845864" y="75016"/>
                  </a:lnTo>
                  <a:lnTo>
                    <a:pt x="2949666" y="238728"/>
                  </a:lnTo>
                  <a:lnTo>
                    <a:pt x="2953700" y="231076"/>
                  </a:lnTo>
                  <a:lnTo>
                    <a:pt x="3007762" y="231076"/>
                  </a:lnTo>
                  <a:lnTo>
                    <a:pt x="3023405" y="201271"/>
                  </a:lnTo>
                  <a:lnTo>
                    <a:pt x="2970109" y="201271"/>
                  </a:lnTo>
                  <a:lnTo>
                    <a:pt x="2974526" y="192776"/>
                  </a:lnTo>
                  <a:lnTo>
                    <a:pt x="2901121" y="75016"/>
                  </a:lnTo>
                  <a:close/>
                </a:path>
                <a:path w="4490084" h="368300">
                  <a:moveTo>
                    <a:pt x="2974526" y="192776"/>
                  </a:moveTo>
                  <a:lnTo>
                    <a:pt x="2970109" y="201271"/>
                  </a:lnTo>
                  <a:lnTo>
                    <a:pt x="2979821" y="201271"/>
                  </a:lnTo>
                  <a:lnTo>
                    <a:pt x="2974526" y="192776"/>
                  </a:lnTo>
                  <a:close/>
                </a:path>
                <a:path w="4490084" h="368300">
                  <a:moveTo>
                    <a:pt x="3089666" y="75016"/>
                  </a:moveTo>
                  <a:lnTo>
                    <a:pt x="3035749" y="75016"/>
                  </a:lnTo>
                  <a:lnTo>
                    <a:pt x="2974526" y="192776"/>
                  </a:lnTo>
                  <a:lnTo>
                    <a:pt x="2979821" y="201271"/>
                  </a:lnTo>
                  <a:lnTo>
                    <a:pt x="3023405" y="201271"/>
                  </a:lnTo>
                  <a:lnTo>
                    <a:pt x="3089666" y="75016"/>
                  </a:lnTo>
                  <a:close/>
                </a:path>
                <a:path w="4490084" h="368300">
                  <a:moveTo>
                    <a:pt x="3218088" y="75016"/>
                  </a:moveTo>
                  <a:lnTo>
                    <a:pt x="3107908" y="75016"/>
                  </a:lnTo>
                  <a:lnTo>
                    <a:pt x="3107908" y="311116"/>
                  </a:lnTo>
                  <a:lnTo>
                    <a:pt x="3160151" y="311116"/>
                  </a:lnTo>
                  <a:lnTo>
                    <a:pt x="3160151" y="219355"/>
                  </a:lnTo>
                  <a:lnTo>
                    <a:pt x="3218088" y="219355"/>
                  </a:lnTo>
                  <a:lnTo>
                    <a:pt x="3266942" y="208429"/>
                  </a:lnTo>
                  <a:lnTo>
                    <a:pt x="3292890" y="178833"/>
                  </a:lnTo>
                  <a:lnTo>
                    <a:pt x="3160151" y="178833"/>
                  </a:lnTo>
                  <a:lnTo>
                    <a:pt x="3160151" y="115538"/>
                  </a:lnTo>
                  <a:lnTo>
                    <a:pt x="3293100" y="115538"/>
                  </a:lnTo>
                  <a:lnTo>
                    <a:pt x="3287454" y="104884"/>
                  </a:lnTo>
                  <a:lnTo>
                    <a:pt x="3278369" y="94440"/>
                  </a:lnTo>
                  <a:lnTo>
                    <a:pt x="3266942" y="85942"/>
                  </a:lnTo>
                  <a:lnTo>
                    <a:pt x="3253087" y="79872"/>
                  </a:lnTo>
                  <a:lnTo>
                    <a:pt x="3236802" y="76230"/>
                  </a:lnTo>
                  <a:lnTo>
                    <a:pt x="3218088" y="75016"/>
                  </a:lnTo>
                  <a:close/>
                </a:path>
                <a:path w="4490084" h="368300">
                  <a:moveTo>
                    <a:pt x="3293100" y="115538"/>
                  </a:moveTo>
                  <a:lnTo>
                    <a:pt x="3211390" y="115538"/>
                  </a:lnTo>
                  <a:lnTo>
                    <a:pt x="3220161" y="116061"/>
                  </a:lnTo>
                  <a:lnTo>
                    <a:pt x="3227717" y="117631"/>
                  </a:lnTo>
                  <a:lnTo>
                    <a:pt x="3234059" y="120247"/>
                  </a:lnTo>
                  <a:lnTo>
                    <a:pt x="3239186" y="123910"/>
                  </a:lnTo>
                  <a:lnTo>
                    <a:pt x="3245434" y="129269"/>
                  </a:lnTo>
                  <a:lnTo>
                    <a:pt x="3248563" y="136971"/>
                  </a:lnTo>
                  <a:lnTo>
                    <a:pt x="3248563" y="157065"/>
                  </a:lnTo>
                  <a:lnTo>
                    <a:pt x="3211390" y="178833"/>
                  </a:lnTo>
                  <a:lnTo>
                    <a:pt x="3292890" y="178833"/>
                  </a:lnTo>
                  <a:lnTo>
                    <a:pt x="3293943" y="176823"/>
                  </a:lnTo>
                  <a:lnTo>
                    <a:pt x="3297835" y="162758"/>
                  </a:lnTo>
                  <a:lnTo>
                    <a:pt x="3299132" y="147018"/>
                  </a:lnTo>
                  <a:lnTo>
                    <a:pt x="3297835" y="131173"/>
                  </a:lnTo>
                  <a:lnTo>
                    <a:pt x="3293943" y="117129"/>
                  </a:lnTo>
                  <a:lnTo>
                    <a:pt x="3293100" y="115538"/>
                  </a:lnTo>
                  <a:close/>
                </a:path>
                <a:path w="4490084" h="368300">
                  <a:moveTo>
                    <a:pt x="3439463" y="71332"/>
                  </a:moveTo>
                  <a:lnTo>
                    <a:pt x="3391175" y="79809"/>
                  </a:lnTo>
                  <a:lnTo>
                    <a:pt x="3354400" y="104570"/>
                  </a:lnTo>
                  <a:lnTo>
                    <a:pt x="3331312" y="143104"/>
                  </a:lnTo>
                  <a:lnTo>
                    <a:pt x="3323590" y="192898"/>
                  </a:lnTo>
                  <a:lnTo>
                    <a:pt x="3324469" y="210585"/>
                  </a:lnTo>
                  <a:lnTo>
                    <a:pt x="3337655" y="256863"/>
                  </a:lnTo>
                  <a:lnTo>
                    <a:pt x="3365376" y="291294"/>
                  </a:lnTo>
                  <a:lnTo>
                    <a:pt x="3406056" y="311032"/>
                  </a:lnTo>
                  <a:lnTo>
                    <a:pt x="3439463" y="314800"/>
                  </a:lnTo>
                  <a:lnTo>
                    <a:pt x="3456774" y="313858"/>
                  </a:lnTo>
                  <a:lnTo>
                    <a:pt x="3501418" y="299730"/>
                  </a:lnTo>
                  <a:lnTo>
                    <a:pt x="3533357" y="270594"/>
                  </a:lnTo>
                  <a:lnTo>
                    <a:pt x="3439463" y="270594"/>
                  </a:lnTo>
                  <a:lnTo>
                    <a:pt x="3425019" y="269317"/>
                  </a:lnTo>
                  <a:lnTo>
                    <a:pt x="3386655" y="238800"/>
                  </a:lnTo>
                  <a:lnTo>
                    <a:pt x="3378178" y="192898"/>
                  </a:lnTo>
                  <a:lnTo>
                    <a:pt x="3379119" y="175526"/>
                  </a:lnTo>
                  <a:lnTo>
                    <a:pt x="3393248" y="135966"/>
                  </a:lnTo>
                  <a:lnTo>
                    <a:pt x="3439463" y="115538"/>
                  </a:lnTo>
                  <a:lnTo>
                    <a:pt x="3533461" y="115538"/>
                  </a:lnTo>
                  <a:lnTo>
                    <a:pt x="3524526" y="104570"/>
                  </a:lnTo>
                  <a:lnTo>
                    <a:pt x="3487751" y="79809"/>
                  </a:lnTo>
                  <a:lnTo>
                    <a:pt x="3456774" y="72274"/>
                  </a:lnTo>
                  <a:lnTo>
                    <a:pt x="3439463" y="71332"/>
                  </a:lnTo>
                  <a:close/>
                </a:path>
                <a:path w="4490084" h="368300">
                  <a:moveTo>
                    <a:pt x="3533461" y="115538"/>
                  </a:moveTo>
                  <a:lnTo>
                    <a:pt x="3439463" y="115538"/>
                  </a:lnTo>
                  <a:lnTo>
                    <a:pt x="3453758" y="116815"/>
                  </a:lnTo>
                  <a:lnTo>
                    <a:pt x="3466171" y="120645"/>
                  </a:lnTo>
                  <a:lnTo>
                    <a:pt x="3497150" y="160246"/>
                  </a:lnTo>
                  <a:lnTo>
                    <a:pt x="3501084" y="192898"/>
                  </a:lnTo>
                  <a:lnTo>
                    <a:pt x="3500100" y="210166"/>
                  </a:lnTo>
                  <a:lnTo>
                    <a:pt x="3485344" y="250165"/>
                  </a:lnTo>
                  <a:lnTo>
                    <a:pt x="3439463" y="270594"/>
                  </a:lnTo>
                  <a:lnTo>
                    <a:pt x="3533357" y="270594"/>
                  </a:lnTo>
                  <a:lnTo>
                    <a:pt x="3552405" y="227309"/>
                  </a:lnTo>
                  <a:lnTo>
                    <a:pt x="3556006" y="192563"/>
                  </a:lnTo>
                  <a:lnTo>
                    <a:pt x="3555106" y="174898"/>
                  </a:lnTo>
                  <a:lnTo>
                    <a:pt x="3552405" y="158404"/>
                  </a:lnTo>
                  <a:lnTo>
                    <a:pt x="3547904" y="143083"/>
                  </a:lnTo>
                  <a:lnTo>
                    <a:pt x="3541606" y="128934"/>
                  </a:lnTo>
                  <a:lnTo>
                    <a:pt x="3533819" y="115978"/>
                  </a:lnTo>
                  <a:lnTo>
                    <a:pt x="3533461" y="115538"/>
                  </a:lnTo>
                  <a:close/>
                </a:path>
                <a:path w="4490084" h="368300">
                  <a:moveTo>
                    <a:pt x="3705683" y="75016"/>
                  </a:moveTo>
                  <a:lnTo>
                    <a:pt x="3596842" y="75016"/>
                  </a:lnTo>
                  <a:lnTo>
                    <a:pt x="3596842" y="311116"/>
                  </a:lnTo>
                  <a:lnTo>
                    <a:pt x="3709367" y="311116"/>
                  </a:lnTo>
                  <a:lnTo>
                    <a:pt x="3727890" y="310028"/>
                  </a:lnTo>
                  <a:lnTo>
                    <a:pt x="3770652" y="293701"/>
                  </a:lnTo>
                  <a:lnTo>
                    <a:pt x="3787560" y="272268"/>
                  </a:lnTo>
                  <a:lnTo>
                    <a:pt x="3646741" y="272268"/>
                  </a:lnTo>
                  <a:lnTo>
                    <a:pt x="3646741" y="210648"/>
                  </a:lnTo>
                  <a:lnTo>
                    <a:pt x="3782662" y="210648"/>
                  </a:lnTo>
                  <a:lnTo>
                    <a:pt x="3779025" y="205959"/>
                  </a:lnTo>
                  <a:lnTo>
                    <a:pt x="3771425" y="199094"/>
                  </a:lnTo>
                  <a:lnTo>
                    <a:pt x="3762361" y="193568"/>
                  </a:lnTo>
                  <a:lnTo>
                    <a:pt x="3758150" y="191894"/>
                  </a:lnTo>
                  <a:lnTo>
                    <a:pt x="3739842" y="191894"/>
                  </a:lnTo>
                  <a:lnTo>
                    <a:pt x="3739842" y="186535"/>
                  </a:lnTo>
                  <a:lnTo>
                    <a:pt x="3754853" y="186535"/>
                  </a:lnTo>
                  <a:lnTo>
                    <a:pt x="3759261" y="184442"/>
                  </a:lnTo>
                  <a:lnTo>
                    <a:pt x="3767216" y="178896"/>
                  </a:lnTo>
                  <a:lnTo>
                    <a:pt x="3774001" y="172135"/>
                  </a:lnTo>
                  <a:lnTo>
                    <a:pt x="3646741" y="172135"/>
                  </a:lnTo>
                  <a:lnTo>
                    <a:pt x="3646741" y="113529"/>
                  </a:lnTo>
                  <a:lnTo>
                    <a:pt x="3782338" y="113529"/>
                  </a:lnTo>
                  <a:lnTo>
                    <a:pt x="3781453" y="110849"/>
                  </a:lnTo>
                  <a:lnTo>
                    <a:pt x="3753969" y="84246"/>
                  </a:lnTo>
                  <a:lnTo>
                    <a:pt x="3723994" y="76041"/>
                  </a:lnTo>
                  <a:lnTo>
                    <a:pt x="3705683" y="75016"/>
                  </a:lnTo>
                  <a:close/>
                </a:path>
                <a:path w="4490084" h="368300">
                  <a:moveTo>
                    <a:pt x="3782662" y="210648"/>
                  </a:moveTo>
                  <a:lnTo>
                    <a:pt x="3703004" y="210648"/>
                  </a:lnTo>
                  <a:lnTo>
                    <a:pt x="3712148" y="211108"/>
                  </a:lnTo>
                  <a:lnTo>
                    <a:pt x="3720163" y="212490"/>
                  </a:lnTo>
                  <a:lnTo>
                    <a:pt x="3743191" y="241458"/>
                  </a:lnTo>
                  <a:lnTo>
                    <a:pt x="3742542" y="248951"/>
                  </a:lnTo>
                  <a:lnTo>
                    <a:pt x="3703004" y="272268"/>
                  </a:lnTo>
                  <a:lnTo>
                    <a:pt x="3787560" y="272268"/>
                  </a:lnTo>
                  <a:lnTo>
                    <a:pt x="3791687" y="259354"/>
                  </a:lnTo>
                  <a:lnTo>
                    <a:pt x="3793090" y="244472"/>
                  </a:lnTo>
                  <a:lnTo>
                    <a:pt x="3792211" y="233148"/>
                  </a:lnTo>
                  <a:lnTo>
                    <a:pt x="3789574" y="222955"/>
                  </a:lnTo>
                  <a:lnTo>
                    <a:pt x="3785178" y="213892"/>
                  </a:lnTo>
                  <a:lnTo>
                    <a:pt x="3782662" y="210648"/>
                  </a:lnTo>
                  <a:close/>
                </a:path>
                <a:path w="4490084" h="368300">
                  <a:moveTo>
                    <a:pt x="3739842" y="186535"/>
                  </a:moveTo>
                  <a:lnTo>
                    <a:pt x="3739842" y="191894"/>
                  </a:lnTo>
                  <a:lnTo>
                    <a:pt x="3749759" y="188889"/>
                  </a:lnTo>
                  <a:lnTo>
                    <a:pt x="3739842" y="186535"/>
                  </a:lnTo>
                  <a:close/>
                </a:path>
                <a:path w="4490084" h="368300">
                  <a:moveTo>
                    <a:pt x="3749759" y="188889"/>
                  </a:moveTo>
                  <a:lnTo>
                    <a:pt x="3739842" y="191894"/>
                  </a:lnTo>
                  <a:lnTo>
                    <a:pt x="3758150" y="191894"/>
                  </a:lnTo>
                  <a:lnTo>
                    <a:pt x="3751833" y="189382"/>
                  </a:lnTo>
                  <a:lnTo>
                    <a:pt x="3749759" y="188889"/>
                  </a:lnTo>
                  <a:close/>
                </a:path>
                <a:path w="4490084" h="368300">
                  <a:moveTo>
                    <a:pt x="3754853" y="186535"/>
                  </a:moveTo>
                  <a:lnTo>
                    <a:pt x="3739842" y="186535"/>
                  </a:lnTo>
                  <a:lnTo>
                    <a:pt x="3749759" y="188889"/>
                  </a:lnTo>
                  <a:lnTo>
                    <a:pt x="3750136" y="188775"/>
                  </a:lnTo>
                  <a:lnTo>
                    <a:pt x="3754853" y="186535"/>
                  </a:lnTo>
                  <a:close/>
                </a:path>
                <a:path w="4490084" h="368300">
                  <a:moveTo>
                    <a:pt x="3782338" y="113529"/>
                  </a:moveTo>
                  <a:lnTo>
                    <a:pt x="3696306" y="113529"/>
                  </a:lnTo>
                  <a:lnTo>
                    <a:pt x="3705848" y="113989"/>
                  </a:lnTo>
                  <a:lnTo>
                    <a:pt x="3714053" y="115371"/>
                  </a:lnTo>
                  <a:lnTo>
                    <a:pt x="3720919" y="117673"/>
                  </a:lnTo>
                  <a:lnTo>
                    <a:pt x="3726446" y="120896"/>
                  </a:lnTo>
                  <a:lnTo>
                    <a:pt x="3732914" y="125808"/>
                  </a:lnTo>
                  <a:lnTo>
                    <a:pt x="3736158" y="133064"/>
                  </a:lnTo>
                  <a:lnTo>
                    <a:pt x="3736158" y="152488"/>
                  </a:lnTo>
                  <a:lnTo>
                    <a:pt x="3696306" y="172135"/>
                  </a:lnTo>
                  <a:lnTo>
                    <a:pt x="3774001" y="172135"/>
                  </a:lnTo>
                  <a:lnTo>
                    <a:pt x="3779566" y="164369"/>
                  </a:lnTo>
                  <a:lnTo>
                    <a:pt x="3783543" y="155809"/>
                  </a:lnTo>
                  <a:lnTo>
                    <a:pt x="3785931" y="146453"/>
                  </a:lnTo>
                  <a:lnTo>
                    <a:pt x="3786727" y="136301"/>
                  </a:lnTo>
                  <a:lnTo>
                    <a:pt x="3785408" y="122822"/>
                  </a:lnTo>
                  <a:lnTo>
                    <a:pt x="3782338" y="113529"/>
                  </a:lnTo>
                  <a:close/>
                </a:path>
                <a:path w="4490084" h="368300">
                  <a:moveTo>
                    <a:pt x="3994121" y="75016"/>
                  </a:moveTo>
                  <a:lnTo>
                    <a:pt x="3830023" y="75016"/>
                  </a:lnTo>
                  <a:lnTo>
                    <a:pt x="3830023" y="311116"/>
                  </a:lnTo>
                  <a:lnTo>
                    <a:pt x="3994121" y="311116"/>
                  </a:lnTo>
                  <a:lnTo>
                    <a:pt x="3994121" y="270594"/>
                  </a:lnTo>
                  <a:lnTo>
                    <a:pt x="3879922" y="270594"/>
                  </a:lnTo>
                  <a:lnTo>
                    <a:pt x="3879922" y="211652"/>
                  </a:lnTo>
                  <a:lnTo>
                    <a:pt x="3986083" y="211652"/>
                  </a:lnTo>
                  <a:lnTo>
                    <a:pt x="3986083" y="170795"/>
                  </a:lnTo>
                  <a:lnTo>
                    <a:pt x="3879922" y="170795"/>
                  </a:lnTo>
                  <a:lnTo>
                    <a:pt x="3879922" y="115538"/>
                  </a:lnTo>
                  <a:lnTo>
                    <a:pt x="3994121" y="115538"/>
                  </a:lnTo>
                  <a:lnTo>
                    <a:pt x="3994121" y="75016"/>
                  </a:lnTo>
                  <a:close/>
                </a:path>
                <a:path w="4490084" h="368300">
                  <a:moveTo>
                    <a:pt x="4082742" y="75016"/>
                  </a:moveTo>
                  <a:lnTo>
                    <a:pt x="4030498" y="75016"/>
                  </a:lnTo>
                  <a:lnTo>
                    <a:pt x="4030498" y="311116"/>
                  </a:lnTo>
                  <a:lnTo>
                    <a:pt x="4082742" y="311116"/>
                  </a:lnTo>
                  <a:lnTo>
                    <a:pt x="4082742" y="212992"/>
                  </a:lnTo>
                  <a:lnTo>
                    <a:pt x="4243491" y="212992"/>
                  </a:lnTo>
                  <a:lnTo>
                    <a:pt x="4243491" y="169791"/>
                  </a:lnTo>
                  <a:lnTo>
                    <a:pt x="4082742" y="169791"/>
                  </a:lnTo>
                  <a:lnTo>
                    <a:pt x="4082742" y="75016"/>
                  </a:lnTo>
                  <a:close/>
                </a:path>
                <a:path w="4490084" h="368300">
                  <a:moveTo>
                    <a:pt x="4243491" y="212992"/>
                  </a:moveTo>
                  <a:lnTo>
                    <a:pt x="4190913" y="212992"/>
                  </a:lnTo>
                  <a:lnTo>
                    <a:pt x="4190913" y="311116"/>
                  </a:lnTo>
                  <a:lnTo>
                    <a:pt x="4243491" y="311116"/>
                  </a:lnTo>
                  <a:lnTo>
                    <a:pt x="4243491" y="212992"/>
                  </a:lnTo>
                  <a:close/>
                </a:path>
                <a:path w="4490084" h="368300">
                  <a:moveTo>
                    <a:pt x="4243491" y="75016"/>
                  </a:moveTo>
                  <a:lnTo>
                    <a:pt x="4190913" y="75016"/>
                  </a:lnTo>
                  <a:lnTo>
                    <a:pt x="4190913" y="169791"/>
                  </a:lnTo>
                  <a:lnTo>
                    <a:pt x="4243491" y="169791"/>
                  </a:lnTo>
                  <a:lnTo>
                    <a:pt x="4243491" y="75016"/>
                  </a:lnTo>
                  <a:close/>
                </a:path>
                <a:path w="4490084" h="368300">
                  <a:moveTo>
                    <a:pt x="4343394" y="75016"/>
                  </a:moveTo>
                  <a:lnTo>
                    <a:pt x="4291485" y="75016"/>
                  </a:lnTo>
                  <a:lnTo>
                    <a:pt x="4291485" y="311116"/>
                  </a:lnTo>
                  <a:lnTo>
                    <a:pt x="4406354" y="311116"/>
                  </a:lnTo>
                  <a:lnTo>
                    <a:pt x="4424878" y="309986"/>
                  </a:lnTo>
                  <a:lnTo>
                    <a:pt x="4467640" y="293032"/>
                  </a:lnTo>
                  <a:lnTo>
                    <a:pt x="4483694" y="271598"/>
                  </a:lnTo>
                  <a:lnTo>
                    <a:pt x="4343394" y="271598"/>
                  </a:lnTo>
                  <a:lnTo>
                    <a:pt x="4343394" y="209978"/>
                  </a:lnTo>
                  <a:lnTo>
                    <a:pt x="4483975" y="209978"/>
                  </a:lnTo>
                  <a:lnTo>
                    <a:pt x="4477310" y="198445"/>
                  </a:lnTo>
                  <a:lnTo>
                    <a:pt x="4441267" y="174982"/>
                  </a:lnTo>
                  <a:lnTo>
                    <a:pt x="4406354" y="170460"/>
                  </a:lnTo>
                  <a:lnTo>
                    <a:pt x="4343394" y="170460"/>
                  </a:lnTo>
                  <a:lnTo>
                    <a:pt x="4343394" y="75016"/>
                  </a:lnTo>
                  <a:close/>
                </a:path>
                <a:path w="4490084" h="368300">
                  <a:moveTo>
                    <a:pt x="4483975" y="209978"/>
                  </a:moveTo>
                  <a:lnTo>
                    <a:pt x="4399656" y="209978"/>
                  </a:lnTo>
                  <a:lnTo>
                    <a:pt x="4409493" y="210459"/>
                  </a:lnTo>
                  <a:lnTo>
                    <a:pt x="4417907" y="211903"/>
                  </a:lnTo>
                  <a:lnTo>
                    <a:pt x="4424897" y="214311"/>
                  </a:lnTo>
                  <a:lnTo>
                    <a:pt x="4430466" y="217681"/>
                  </a:lnTo>
                  <a:lnTo>
                    <a:pt x="4436934" y="222592"/>
                  </a:lnTo>
                  <a:lnTo>
                    <a:pt x="4440178" y="230183"/>
                  </a:lnTo>
                  <a:lnTo>
                    <a:pt x="4440178" y="250947"/>
                  </a:lnTo>
                  <a:lnTo>
                    <a:pt x="4399656" y="271598"/>
                  </a:lnTo>
                  <a:lnTo>
                    <a:pt x="4483694" y="271598"/>
                  </a:lnTo>
                  <a:lnTo>
                    <a:pt x="4484217" y="270677"/>
                  </a:lnTo>
                  <a:lnTo>
                    <a:pt x="4488361" y="256549"/>
                  </a:lnTo>
                  <a:lnTo>
                    <a:pt x="4489743" y="240453"/>
                  </a:lnTo>
                  <a:lnTo>
                    <a:pt x="4488361" y="224399"/>
                  </a:lnTo>
                  <a:lnTo>
                    <a:pt x="4484217" y="210397"/>
                  </a:lnTo>
                  <a:lnTo>
                    <a:pt x="4483975" y="2099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</p:grpSp>
      <p:sp>
        <p:nvSpPr>
          <p:cNvPr id="9" name="object 9"/>
          <p:cNvSpPr/>
          <p:nvPr/>
        </p:nvSpPr>
        <p:spPr>
          <a:xfrm>
            <a:off x="466790" y="1765252"/>
            <a:ext cx="3464287" cy="6520"/>
          </a:xfrm>
          <a:custGeom>
            <a:avLst/>
            <a:gdLst/>
            <a:ahLst/>
            <a:cxnLst/>
            <a:rect l="l" t="t" r="r" b="b"/>
            <a:pathLst>
              <a:path w="5735320" h="10794">
                <a:moveTo>
                  <a:pt x="5735058" y="0"/>
                </a:moveTo>
                <a:lnTo>
                  <a:pt x="0" y="0"/>
                </a:lnTo>
                <a:lnTo>
                  <a:pt x="0" y="10465"/>
                </a:lnTo>
                <a:lnTo>
                  <a:pt x="5735058" y="10465"/>
                </a:lnTo>
                <a:lnTo>
                  <a:pt x="57350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87"/>
          </a:p>
        </p:txBody>
      </p:sp>
      <p:sp>
        <p:nvSpPr>
          <p:cNvPr id="10" name="object 10"/>
          <p:cNvSpPr/>
          <p:nvPr/>
        </p:nvSpPr>
        <p:spPr>
          <a:xfrm>
            <a:off x="466790" y="2460607"/>
            <a:ext cx="3464287" cy="6520"/>
          </a:xfrm>
          <a:custGeom>
            <a:avLst/>
            <a:gdLst/>
            <a:ahLst/>
            <a:cxnLst/>
            <a:rect l="l" t="t" r="r" b="b"/>
            <a:pathLst>
              <a:path w="5735320" h="10795">
                <a:moveTo>
                  <a:pt x="5735058" y="0"/>
                </a:moveTo>
                <a:lnTo>
                  <a:pt x="0" y="0"/>
                </a:lnTo>
                <a:lnTo>
                  <a:pt x="0" y="10465"/>
                </a:lnTo>
                <a:lnTo>
                  <a:pt x="5735058" y="10465"/>
                </a:lnTo>
                <a:lnTo>
                  <a:pt x="57350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87"/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53341" y="1936208"/>
            <a:ext cx="1886283" cy="41290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37231" y="2602598"/>
            <a:ext cx="3166521" cy="2974043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4101597" y="1739966"/>
            <a:ext cx="3710914" cy="6520"/>
          </a:xfrm>
          <a:custGeom>
            <a:avLst/>
            <a:gdLst/>
            <a:ahLst/>
            <a:cxnLst/>
            <a:rect l="l" t="t" r="r" b="b"/>
            <a:pathLst>
              <a:path w="6143625" h="10794">
                <a:moveTo>
                  <a:pt x="6143209" y="0"/>
                </a:moveTo>
                <a:lnTo>
                  <a:pt x="0" y="0"/>
                </a:lnTo>
                <a:lnTo>
                  <a:pt x="0" y="10465"/>
                </a:lnTo>
                <a:lnTo>
                  <a:pt x="6143209" y="10465"/>
                </a:lnTo>
                <a:lnTo>
                  <a:pt x="6143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87"/>
          </a:p>
        </p:txBody>
      </p:sp>
      <p:sp>
        <p:nvSpPr>
          <p:cNvPr id="14" name="object 14"/>
          <p:cNvSpPr/>
          <p:nvPr/>
        </p:nvSpPr>
        <p:spPr>
          <a:xfrm>
            <a:off x="4101597" y="2460607"/>
            <a:ext cx="3710914" cy="6520"/>
          </a:xfrm>
          <a:custGeom>
            <a:avLst/>
            <a:gdLst/>
            <a:ahLst/>
            <a:cxnLst/>
            <a:rect l="l" t="t" r="r" b="b"/>
            <a:pathLst>
              <a:path w="6143625" h="10795">
                <a:moveTo>
                  <a:pt x="6143209" y="0"/>
                </a:moveTo>
                <a:lnTo>
                  <a:pt x="0" y="0"/>
                </a:lnTo>
                <a:lnTo>
                  <a:pt x="0" y="10465"/>
                </a:lnTo>
                <a:lnTo>
                  <a:pt x="6143209" y="10465"/>
                </a:lnTo>
                <a:lnTo>
                  <a:pt x="6143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87"/>
          </a:p>
        </p:txBody>
      </p: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859968" y="1936208"/>
            <a:ext cx="1886283" cy="412901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150180" y="2602598"/>
            <a:ext cx="3166521" cy="3602087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8008225" y="1739966"/>
            <a:ext cx="3710914" cy="6520"/>
          </a:xfrm>
          <a:custGeom>
            <a:avLst/>
            <a:gdLst/>
            <a:ahLst/>
            <a:cxnLst/>
            <a:rect l="l" t="t" r="r" b="b"/>
            <a:pathLst>
              <a:path w="6143625" h="10794">
                <a:moveTo>
                  <a:pt x="6143209" y="0"/>
                </a:moveTo>
                <a:lnTo>
                  <a:pt x="0" y="0"/>
                </a:lnTo>
                <a:lnTo>
                  <a:pt x="0" y="10465"/>
                </a:lnTo>
                <a:lnTo>
                  <a:pt x="6143209" y="10465"/>
                </a:lnTo>
                <a:lnTo>
                  <a:pt x="6143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87"/>
          </a:p>
        </p:txBody>
      </p:sp>
      <p:sp>
        <p:nvSpPr>
          <p:cNvPr id="18" name="object 18"/>
          <p:cNvSpPr/>
          <p:nvPr/>
        </p:nvSpPr>
        <p:spPr>
          <a:xfrm>
            <a:off x="8008225" y="2460607"/>
            <a:ext cx="3710914" cy="6520"/>
          </a:xfrm>
          <a:custGeom>
            <a:avLst/>
            <a:gdLst/>
            <a:ahLst/>
            <a:cxnLst/>
            <a:rect l="l" t="t" r="r" b="b"/>
            <a:pathLst>
              <a:path w="6143625" h="10795">
                <a:moveTo>
                  <a:pt x="6143209" y="0"/>
                </a:moveTo>
                <a:lnTo>
                  <a:pt x="0" y="0"/>
                </a:lnTo>
                <a:lnTo>
                  <a:pt x="0" y="10465"/>
                </a:lnTo>
                <a:lnTo>
                  <a:pt x="6143209" y="10465"/>
                </a:lnTo>
                <a:lnTo>
                  <a:pt x="6143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87"/>
          </a:p>
        </p:txBody>
      </p:sp>
      <p:pic>
        <p:nvPicPr>
          <p:cNvPr id="19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245567" y="6387368"/>
            <a:ext cx="3102159" cy="267717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3355671" y="2530142"/>
            <a:ext cx="347886" cy="347886"/>
          </a:xfrm>
          <a:custGeom>
            <a:avLst/>
            <a:gdLst/>
            <a:ahLst/>
            <a:cxnLst/>
            <a:rect l="l" t="t" r="r" b="b"/>
            <a:pathLst>
              <a:path w="575945" h="575945">
                <a:moveTo>
                  <a:pt x="287799" y="0"/>
                </a:moveTo>
                <a:lnTo>
                  <a:pt x="241116" y="3766"/>
                </a:lnTo>
                <a:lnTo>
                  <a:pt x="196832" y="14672"/>
                </a:lnTo>
                <a:lnTo>
                  <a:pt x="155539" y="32123"/>
                </a:lnTo>
                <a:lnTo>
                  <a:pt x="117828" y="55528"/>
                </a:lnTo>
                <a:lnTo>
                  <a:pt x="84294" y="84294"/>
                </a:lnTo>
                <a:lnTo>
                  <a:pt x="55528" y="117828"/>
                </a:lnTo>
                <a:lnTo>
                  <a:pt x="32123" y="155539"/>
                </a:lnTo>
                <a:lnTo>
                  <a:pt x="14672" y="196832"/>
                </a:lnTo>
                <a:lnTo>
                  <a:pt x="3766" y="241116"/>
                </a:lnTo>
                <a:lnTo>
                  <a:pt x="0" y="287799"/>
                </a:lnTo>
                <a:lnTo>
                  <a:pt x="3766" y="334481"/>
                </a:lnTo>
                <a:lnTo>
                  <a:pt x="14672" y="378766"/>
                </a:lnTo>
                <a:lnTo>
                  <a:pt x="32123" y="420059"/>
                </a:lnTo>
                <a:lnTo>
                  <a:pt x="55528" y="457769"/>
                </a:lnTo>
                <a:lnTo>
                  <a:pt x="84294" y="491304"/>
                </a:lnTo>
                <a:lnTo>
                  <a:pt x="117828" y="520070"/>
                </a:lnTo>
                <a:lnTo>
                  <a:pt x="155539" y="543475"/>
                </a:lnTo>
                <a:lnTo>
                  <a:pt x="196832" y="560926"/>
                </a:lnTo>
                <a:lnTo>
                  <a:pt x="241116" y="571832"/>
                </a:lnTo>
                <a:lnTo>
                  <a:pt x="287799" y="575598"/>
                </a:lnTo>
                <a:lnTo>
                  <a:pt x="334481" y="571832"/>
                </a:lnTo>
                <a:lnTo>
                  <a:pt x="378766" y="560926"/>
                </a:lnTo>
                <a:lnTo>
                  <a:pt x="420059" y="543475"/>
                </a:lnTo>
                <a:lnTo>
                  <a:pt x="457769" y="520070"/>
                </a:lnTo>
                <a:lnTo>
                  <a:pt x="491304" y="491304"/>
                </a:lnTo>
                <a:lnTo>
                  <a:pt x="520070" y="457769"/>
                </a:lnTo>
                <a:lnTo>
                  <a:pt x="543475" y="420059"/>
                </a:lnTo>
                <a:lnTo>
                  <a:pt x="560926" y="378766"/>
                </a:lnTo>
                <a:lnTo>
                  <a:pt x="571832" y="334481"/>
                </a:lnTo>
                <a:lnTo>
                  <a:pt x="575598" y="287799"/>
                </a:lnTo>
                <a:lnTo>
                  <a:pt x="571832" y="241116"/>
                </a:lnTo>
                <a:lnTo>
                  <a:pt x="560926" y="196832"/>
                </a:lnTo>
                <a:lnTo>
                  <a:pt x="543475" y="155539"/>
                </a:lnTo>
                <a:lnTo>
                  <a:pt x="520070" y="117828"/>
                </a:lnTo>
                <a:lnTo>
                  <a:pt x="491304" y="84294"/>
                </a:lnTo>
                <a:lnTo>
                  <a:pt x="457769" y="55528"/>
                </a:lnTo>
                <a:lnTo>
                  <a:pt x="420059" y="32123"/>
                </a:lnTo>
                <a:lnTo>
                  <a:pt x="378766" y="14672"/>
                </a:lnTo>
                <a:lnTo>
                  <a:pt x="334481" y="3766"/>
                </a:lnTo>
                <a:lnTo>
                  <a:pt x="2877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87"/>
          </a:p>
        </p:txBody>
      </p:sp>
      <p:grpSp>
        <p:nvGrpSpPr>
          <p:cNvPr id="21" name="object 21"/>
          <p:cNvGrpSpPr/>
          <p:nvPr/>
        </p:nvGrpSpPr>
        <p:grpSpPr>
          <a:xfrm>
            <a:off x="3355671" y="4015672"/>
            <a:ext cx="347886" cy="347886"/>
            <a:chOff x="5515283" y="6648167"/>
            <a:chExt cx="575945" cy="575945"/>
          </a:xfrm>
        </p:grpSpPr>
        <p:sp>
          <p:nvSpPr>
            <p:cNvPr id="22" name="object 22"/>
            <p:cNvSpPr/>
            <p:nvPr/>
          </p:nvSpPr>
          <p:spPr>
            <a:xfrm>
              <a:off x="5515283" y="6648167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  <p:sp>
          <p:nvSpPr>
            <p:cNvPr id="23" name="object 23"/>
            <p:cNvSpPr/>
            <p:nvPr/>
          </p:nvSpPr>
          <p:spPr>
            <a:xfrm>
              <a:off x="5620241" y="6846853"/>
              <a:ext cx="352425" cy="157480"/>
            </a:xfrm>
            <a:custGeom>
              <a:avLst/>
              <a:gdLst/>
              <a:ahLst/>
              <a:cxnLst/>
              <a:rect l="l" t="t" r="r" b="b"/>
              <a:pathLst>
                <a:path w="352425" h="157479">
                  <a:moveTo>
                    <a:pt x="100640" y="23735"/>
                  </a:moveTo>
                  <a:lnTo>
                    <a:pt x="58166" y="23735"/>
                  </a:lnTo>
                  <a:lnTo>
                    <a:pt x="64979" y="25640"/>
                  </a:lnTo>
                  <a:lnTo>
                    <a:pt x="74356" y="33259"/>
                  </a:lnTo>
                  <a:lnTo>
                    <a:pt x="76701" y="38900"/>
                  </a:lnTo>
                  <a:lnTo>
                    <a:pt x="76701" y="52379"/>
                  </a:lnTo>
                  <a:lnTo>
                    <a:pt x="75162" y="58240"/>
                  </a:lnTo>
                  <a:lnTo>
                    <a:pt x="69009" y="69668"/>
                  </a:lnTo>
                  <a:lnTo>
                    <a:pt x="64247" y="75895"/>
                  </a:lnTo>
                  <a:lnTo>
                    <a:pt x="6373" y="136259"/>
                  </a:lnTo>
                  <a:lnTo>
                    <a:pt x="6373" y="157138"/>
                  </a:lnTo>
                  <a:lnTo>
                    <a:pt x="110766" y="157138"/>
                  </a:lnTo>
                  <a:lnTo>
                    <a:pt x="110766" y="141094"/>
                  </a:lnTo>
                  <a:lnTo>
                    <a:pt x="33845" y="141094"/>
                  </a:lnTo>
                  <a:lnTo>
                    <a:pt x="33845" y="133622"/>
                  </a:lnTo>
                  <a:lnTo>
                    <a:pt x="41317" y="133622"/>
                  </a:lnTo>
                  <a:lnTo>
                    <a:pt x="76701" y="98239"/>
                  </a:lnTo>
                  <a:lnTo>
                    <a:pt x="100780" y="64311"/>
                  </a:lnTo>
                  <a:lnTo>
                    <a:pt x="104612" y="43295"/>
                  </a:lnTo>
                  <a:lnTo>
                    <a:pt x="103832" y="34138"/>
                  </a:lnTo>
                  <a:lnTo>
                    <a:pt x="103715" y="33259"/>
                  </a:lnTo>
                  <a:lnTo>
                    <a:pt x="101260" y="24834"/>
                  </a:lnTo>
                  <a:lnTo>
                    <a:pt x="100640" y="23735"/>
                  </a:lnTo>
                  <a:close/>
                </a:path>
                <a:path w="352425" h="157479">
                  <a:moveTo>
                    <a:pt x="41317" y="133622"/>
                  </a:moveTo>
                  <a:lnTo>
                    <a:pt x="33845" y="133622"/>
                  </a:lnTo>
                  <a:lnTo>
                    <a:pt x="33845" y="141094"/>
                  </a:lnTo>
                  <a:lnTo>
                    <a:pt x="41317" y="133622"/>
                  </a:lnTo>
                  <a:close/>
                </a:path>
                <a:path w="352425" h="157479">
                  <a:moveTo>
                    <a:pt x="110766" y="133622"/>
                  </a:moveTo>
                  <a:lnTo>
                    <a:pt x="41317" y="133622"/>
                  </a:lnTo>
                  <a:lnTo>
                    <a:pt x="33845" y="141094"/>
                  </a:lnTo>
                  <a:lnTo>
                    <a:pt x="110766" y="141094"/>
                  </a:lnTo>
                  <a:lnTo>
                    <a:pt x="110766" y="133622"/>
                  </a:lnTo>
                  <a:close/>
                </a:path>
                <a:path w="352425" h="157479">
                  <a:moveTo>
                    <a:pt x="52745" y="0"/>
                  </a:moveTo>
                  <a:lnTo>
                    <a:pt x="10549" y="10933"/>
                  </a:lnTo>
                  <a:lnTo>
                    <a:pt x="0" y="18461"/>
                  </a:lnTo>
                  <a:lnTo>
                    <a:pt x="9230" y="39559"/>
                  </a:lnTo>
                  <a:lnTo>
                    <a:pt x="15530" y="34138"/>
                  </a:lnTo>
                  <a:lnTo>
                    <a:pt x="21977" y="30182"/>
                  </a:lnTo>
                  <a:lnTo>
                    <a:pt x="28570" y="27691"/>
                  </a:lnTo>
                  <a:lnTo>
                    <a:pt x="35163" y="25054"/>
                  </a:lnTo>
                  <a:lnTo>
                    <a:pt x="42050" y="23735"/>
                  </a:lnTo>
                  <a:lnTo>
                    <a:pt x="100640" y="23735"/>
                  </a:lnTo>
                  <a:lnTo>
                    <a:pt x="97071" y="17417"/>
                  </a:lnTo>
                  <a:lnTo>
                    <a:pt x="91206" y="11208"/>
                  </a:lnTo>
                  <a:lnTo>
                    <a:pt x="83775" y="6304"/>
                  </a:lnTo>
                  <a:lnTo>
                    <a:pt x="74888" y="2802"/>
                  </a:lnTo>
                  <a:lnTo>
                    <a:pt x="64544" y="700"/>
                  </a:lnTo>
                  <a:lnTo>
                    <a:pt x="52745" y="0"/>
                  </a:lnTo>
                  <a:close/>
                </a:path>
                <a:path w="352425" h="157479">
                  <a:moveTo>
                    <a:pt x="294062" y="116700"/>
                  </a:moveTo>
                  <a:lnTo>
                    <a:pt x="267470" y="116700"/>
                  </a:lnTo>
                  <a:lnTo>
                    <a:pt x="267470" y="157138"/>
                  </a:lnTo>
                  <a:lnTo>
                    <a:pt x="294062" y="157138"/>
                  </a:lnTo>
                  <a:lnTo>
                    <a:pt x="294062" y="116700"/>
                  </a:lnTo>
                  <a:close/>
                </a:path>
                <a:path w="352425" h="157479">
                  <a:moveTo>
                    <a:pt x="219779" y="46152"/>
                  </a:moveTo>
                  <a:lnTo>
                    <a:pt x="192527" y="46152"/>
                  </a:lnTo>
                  <a:lnTo>
                    <a:pt x="192527" y="76261"/>
                  </a:lnTo>
                  <a:lnTo>
                    <a:pt x="211208" y="116081"/>
                  </a:lnTo>
                  <a:lnTo>
                    <a:pt x="240877" y="122633"/>
                  </a:lnTo>
                  <a:lnTo>
                    <a:pt x="245712" y="122633"/>
                  </a:lnTo>
                  <a:lnTo>
                    <a:pt x="250327" y="122121"/>
                  </a:lnTo>
                  <a:lnTo>
                    <a:pt x="259118" y="120069"/>
                  </a:lnTo>
                  <a:lnTo>
                    <a:pt x="263367" y="118604"/>
                  </a:lnTo>
                  <a:lnTo>
                    <a:pt x="267470" y="116700"/>
                  </a:lnTo>
                  <a:lnTo>
                    <a:pt x="294062" y="116700"/>
                  </a:lnTo>
                  <a:lnTo>
                    <a:pt x="294062" y="100436"/>
                  </a:lnTo>
                  <a:lnTo>
                    <a:pt x="236628" y="100436"/>
                  </a:lnTo>
                  <a:lnTo>
                    <a:pt x="230035" y="98385"/>
                  </a:lnTo>
                  <a:lnTo>
                    <a:pt x="225933" y="94283"/>
                  </a:lnTo>
                  <a:lnTo>
                    <a:pt x="221830" y="90034"/>
                  </a:lnTo>
                  <a:lnTo>
                    <a:pt x="219779" y="83221"/>
                  </a:lnTo>
                  <a:lnTo>
                    <a:pt x="219779" y="46152"/>
                  </a:lnTo>
                  <a:close/>
                </a:path>
                <a:path w="352425" h="157479">
                  <a:moveTo>
                    <a:pt x="294062" y="46152"/>
                  </a:moveTo>
                  <a:lnTo>
                    <a:pt x="266811" y="46152"/>
                  </a:lnTo>
                  <a:lnTo>
                    <a:pt x="266811" y="94942"/>
                  </a:lnTo>
                  <a:lnTo>
                    <a:pt x="263734" y="96847"/>
                  </a:lnTo>
                  <a:lnTo>
                    <a:pt x="260510" y="98239"/>
                  </a:lnTo>
                  <a:lnTo>
                    <a:pt x="253771" y="99997"/>
                  </a:lnTo>
                  <a:lnTo>
                    <a:pt x="249961" y="100436"/>
                  </a:lnTo>
                  <a:lnTo>
                    <a:pt x="294062" y="100436"/>
                  </a:lnTo>
                  <a:lnTo>
                    <a:pt x="294062" y="46152"/>
                  </a:lnTo>
                  <a:close/>
                </a:path>
                <a:path w="352425" h="157479">
                  <a:moveTo>
                    <a:pt x="352299" y="126589"/>
                  </a:moveTo>
                  <a:lnTo>
                    <a:pt x="321531" y="126589"/>
                  </a:lnTo>
                  <a:lnTo>
                    <a:pt x="321531" y="157138"/>
                  </a:lnTo>
                  <a:lnTo>
                    <a:pt x="352299" y="157138"/>
                  </a:lnTo>
                  <a:lnTo>
                    <a:pt x="352299" y="126589"/>
                  </a:lnTo>
                  <a:close/>
                </a:path>
              </a:pathLst>
            </a:custGeom>
            <a:solidFill>
              <a:srgbClr val="13CD75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</p:grpSp>
      <p:sp>
        <p:nvSpPr>
          <p:cNvPr id="24" name="object 24"/>
          <p:cNvSpPr/>
          <p:nvPr/>
        </p:nvSpPr>
        <p:spPr>
          <a:xfrm>
            <a:off x="3405364" y="2670445"/>
            <a:ext cx="214025" cy="93588"/>
          </a:xfrm>
          <a:custGeom>
            <a:avLst/>
            <a:gdLst/>
            <a:ahLst/>
            <a:cxnLst/>
            <a:rect l="l" t="t" r="r" b="b"/>
            <a:pathLst>
              <a:path w="354329" h="154939">
                <a:moveTo>
                  <a:pt x="96480" y="124611"/>
                </a:moveTo>
                <a:lnTo>
                  <a:pt x="69228" y="124611"/>
                </a:lnTo>
                <a:lnTo>
                  <a:pt x="69228" y="154940"/>
                </a:lnTo>
                <a:lnTo>
                  <a:pt x="96480" y="154940"/>
                </a:lnTo>
                <a:lnTo>
                  <a:pt x="96480" y="124611"/>
                </a:lnTo>
                <a:close/>
              </a:path>
              <a:path w="354329" h="154939">
                <a:moveTo>
                  <a:pt x="96480" y="0"/>
                </a:moveTo>
                <a:lnTo>
                  <a:pt x="73624" y="0"/>
                </a:lnTo>
                <a:lnTo>
                  <a:pt x="0" y="104832"/>
                </a:lnTo>
                <a:lnTo>
                  <a:pt x="0" y="124611"/>
                </a:lnTo>
                <a:lnTo>
                  <a:pt x="118678" y="124611"/>
                </a:lnTo>
                <a:lnTo>
                  <a:pt x="118678" y="109667"/>
                </a:lnTo>
                <a:lnTo>
                  <a:pt x="21098" y="109667"/>
                </a:lnTo>
                <a:lnTo>
                  <a:pt x="21098" y="103074"/>
                </a:lnTo>
                <a:lnTo>
                  <a:pt x="25715" y="103074"/>
                </a:lnTo>
                <a:lnTo>
                  <a:pt x="69228" y="40937"/>
                </a:lnTo>
                <a:lnTo>
                  <a:pt x="69228" y="33405"/>
                </a:lnTo>
                <a:lnTo>
                  <a:pt x="96480" y="33405"/>
                </a:lnTo>
                <a:lnTo>
                  <a:pt x="96480" y="0"/>
                </a:lnTo>
                <a:close/>
              </a:path>
              <a:path w="354329" h="154939">
                <a:moveTo>
                  <a:pt x="25715" y="103074"/>
                </a:moveTo>
                <a:lnTo>
                  <a:pt x="21098" y="103074"/>
                </a:lnTo>
                <a:lnTo>
                  <a:pt x="21098" y="109667"/>
                </a:lnTo>
                <a:lnTo>
                  <a:pt x="25715" y="103074"/>
                </a:lnTo>
                <a:close/>
              </a:path>
              <a:path w="354329" h="154939">
                <a:moveTo>
                  <a:pt x="118678" y="103074"/>
                </a:moveTo>
                <a:lnTo>
                  <a:pt x="25715" y="103074"/>
                </a:lnTo>
                <a:lnTo>
                  <a:pt x="21098" y="109667"/>
                </a:lnTo>
                <a:lnTo>
                  <a:pt x="118678" y="109667"/>
                </a:lnTo>
                <a:lnTo>
                  <a:pt x="118678" y="103074"/>
                </a:lnTo>
                <a:close/>
              </a:path>
              <a:path w="354329" h="154939">
                <a:moveTo>
                  <a:pt x="96480" y="33405"/>
                </a:moveTo>
                <a:lnTo>
                  <a:pt x="74503" y="33405"/>
                </a:lnTo>
                <a:lnTo>
                  <a:pt x="69228" y="40937"/>
                </a:lnTo>
                <a:lnTo>
                  <a:pt x="69228" y="103074"/>
                </a:lnTo>
                <a:lnTo>
                  <a:pt x="96480" y="103074"/>
                </a:lnTo>
                <a:lnTo>
                  <a:pt x="96480" y="33405"/>
                </a:lnTo>
                <a:close/>
              </a:path>
              <a:path w="354329" h="154939">
                <a:moveTo>
                  <a:pt x="74503" y="33405"/>
                </a:moveTo>
                <a:lnTo>
                  <a:pt x="69228" y="33405"/>
                </a:lnTo>
                <a:lnTo>
                  <a:pt x="69228" y="40937"/>
                </a:lnTo>
                <a:lnTo>
                  <a:pt x="74503" y="33405"/>
                </a:lnTo>
                <a:close/>
              </a:path>
              <a:path w="354329" h="154939">
                <a:moveTo>
                  <a:pt x="295821" y="114502"/>
                </a:moveTo>
                <a:lnTo>
                  <a:pt x="269228" y="114502"/>
                </a:lnTo>
                <a:lnTo>
                  <a:pt x="269228" y="154940"/>
                </a:lnTo>
                <a:lnTo>
                  <a:pt x="295821" y="154940"/>
                </a:lnTo>
                <a:lnTo>
                  <a:pt x="295821" y="114502"/>
                </a:lnTo>
                <a:close/>
              </a:path>
              <a:path w="354329" h="154939">
                <a:moveTo>
                  <a:pt x="221537" y="43954"/>
                </a:moveTo>
                <a:lnTo>
                  <a:pt x="194285" y="43954"/>
                </a:lnTo>
                <a:lnTo>
                  <a:pt x="194285" y="74063"/>
                </a:lnTo>
                <a:lnTo>
                  <a:pt x="212966" y="113884"/>
                </a:lnTo>
                <a:lnTo>
                  <a:pt x="242635" y="120436"/>
                </a:lnTo>
                <a:lnTo>
                  <a:pt x="247470" y="120436"/>
                </a:lnTo>
                <a:lnTo>
                  <a:pt x="252086" y="119923"/>
                </a:lnTo>
                <a:lnTo>
                  <a:pt x="260877" y="117872"/>
                </a:lnTo>
                <a:lnTo>
                  <a:pt x="265126" y="116407"/>
                </a:lnTo>
                <a:lnTo>
                  <a:pt x="269228" y="114502"/>
                </a:lnTo>
                <a:lnTo>
                  <a:pt x="295821" y="114502"/>
                </a:lnTo>
                <a:lnTo>
                  <a:pt x="295821" y="98239"/>
                </a:lnTo>
                <a:lnTo>
                  <a:pt x="238386" y="98239"/>
                </a:lnTo>
                <a:lnTo>
                  <a:pt x="231793" y="96187"/>
                </a:lnTo>
                <a:lnTo>
                  <a:pt x="227691" y="92085"/>
                </a:lnTo>
                <a:lnTo>
                  <a:pt x="223588" y="87836"/>
                </a:lnTo>
                <a:lnTo>
                  <a:pt x="221537" y="81023"/>
                </a:lnTo>
                <a:lnTo>
                  <a:pt x="221537" y="43954"/>
                </a:lnTo>
                <a:close/>
              </a:path>
              <a:path w="354329" h="154939">
                <a:moveTo>
                  <a:pt x="295821" y="43954"/>
                </a:moveTo>
                <a:lnTo>
                  <a:pt x="268569" y="43954"/>
                </a:lnTo>
                <a:lnTo>
                  <a:pt x="268569" y="92744"/>
                </a:lnTo>
                <a:lnTo>
                  <a:pt x="265492" y="94649"/>
                </a:lnTo>
                <a:lnTo>
                  <a:pt x="262269" y="96041"/>
                </a:lnTo>
                <a:lnTo>
                  <a:pt x="255529" y="97799"/>
                </a:lnTo>
                <a:lnTo>
                  <a:pt x="251719" y="98239"/>
                </a:lnTo>
                <a:lnTo>
                  <a:pt x="295821" y="98239"/>
                </a:lnTo>
                <a:lnTo>
                  <a:pt x="295821" y="43954"/>
                </a:lnTo>
                <a:close/>
              </a:path>
              <a:path w="354329" h="154939">
                <a:moveTo>
                  <a:pt x="354058" y="124392"/>
                </a:moveTo>
                <a:lnTo>
                  <a:pt x="323289" y="124392"/>
                </a:lnTo>
                <a:lnTo>
                  <a:pt x="323289" y="154940"/>
                </a:lnTo>
                <a:lnTo>
                  <a:pt x="354058" y="154940"/>
                </a:lnTo>
                <a:lnTo>
                  <a:pt x="354058" y="124392"/>
                </a:lnTo>
                <a:close/>
              </a:path>
            </a:pathLst>
          </a:custGeom>
          <a:solidFill>
            <a:srgbClr val="13CD75"/>
          </a:solidFill>
        </p:spPr>
        <p:txBody>
          <a:bodyPr wrap="square" lIns="0" tIns="0" rIns="0" bIns="0" rtlCol="0"/>
          <a:lstStyle/>
          <a:p>
            <a:endParaRPr sz="1087"/>
          </a:p>
        </p:txBody>
      </p:sp>
      <p:grpSp>
        <p:nvGrpSpPr>
          <p:cNvPr id="25" name="object 25"/>
          <p:cNvGrpSpPr/>
          <p:nvPr/>
        </p:nvGrpSpPr>
        <p:grpSpPr>
          <a:xfrm>
            <a:off x="7293906" y="2536463"/>
            <a:ext cx="347886" cy="347886"/>
            <a:chOff x="12035249" y="4199255"/>
            <a:chExt cx="575945" cy="575945"/>
          </a:xfrm>
        </p:grpSpPr>
        <p:sp>
          <p:nvSpPr>
            <p:cNvPr id="26" name="object 26"/>
            <p:cNvSpPr/>
            <p:nvPr/>
          </p:nvSpPr>
          <p:spPr>
            <a:xfrm>
              <a:off x="12035249" y="4199255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  <p:sp>
          <p:nvSpPr>
            <p:cNvPr id="27" name="object 27"/>
            <p:cNvSpPr/>
            <p:nvPr/>
          </p:nvSpPr>
          <p:spPr>
            <a:xfrm>
              <a:off x="12148255" y="4408407"/>
              <a:ext cx="354965" cy="159385"/>
            </a:xfrm>
            <a:custGeom>
              <a:avLst/>
              <a:gdLst/>
              <a:ahLst/>
              <a:cxnLst/>
              <a:rect l="l" t="t" r="r" b="b"/>
              <a:pathLst>
                <a:path w="354965" h="159385">
                  <a:moveTo>
                    <a:pt x="9450" y="120655"/>
                  </a:moveTo>
                  <a:lnTo>
                    <a:pt x="0" y="141754"/>
                  </a:lnTo>
                  <a:lnTo>
                    <a:pt x="5860" y="147175"/>
                  </a:lnTo>
                  <a:lnTo>
                    <a:pt x="12893" y="151497"/>
                  </a:lnTo>
                  <a:lnTo>
                    <a:pt x="21098" y="154720"/>
                  </a:lnTo>
                  <a:lnTo>
                    <a:pt x="29303" y="157797"/>
                  </a:lnTo>
                  <a:lnTo>
                    <a:pt x="37581" y="159336"/>
                  </a:lnTo>
                  <a:lnTo>
                    <a:pt x="45932" y="159336"/>
                  </a:lnTo>
                  <a:lnTo>
                    <a:pt x="89324" y="144281"/>
                  </a:lnTo>
                  <a:lnTo>
                    <a:pt x="97087" y="135600"/>
                  </a:lnTo>
                  <a:lnTo>
                    <a:pt x="39705" y="135600"/>
                  </a:lnTo>
                  <a:lnTo>
                    <a:pt x="33332" y="134355"/>
                  </a:lnTo>
                  <a:lnTo>
                    <a:pt x="20732" y="129373"/>
                  </a:lnTo>
                  <a:lnTo>
                    <a:pt x="14871" y="125637"/>
                  </a:lnTo>
                  <a:lnTo>
                    <a:pt x="9450" y="120655"/>
                  </a:lnTo>
                  <a:close/>
                </a:path>
                <a:path w="354965" h="159385">
                  <a:moveTo>
                    <a:pt x="112754" y="65712"/>
                  </a:moveTo>
                  <a:lnTo>
                    <a:pt x="89228" y="65712"/>
                  </a:lnTo>
                  <a:lnTo>
                    <a:pt x="88202" y="73038"/>
                  </a:lnTo>
                  <a:lnTo>
                    <a:pt x="86685" y="76920"/>
                  </a:lnTo>
                  <a:lnTo>
                    <a:pt x="80657" y="114667"/>
                  </a:lnTo>
                  <a:lnTo>
                    <a:pt x="46152" y="135600"/>
                  </a:lnTo>
                  <a:lnTo>
                    <a:pt x="97087" y="135600"/>
                  </a:lnTo>
                  <a:lnTo>
                    <a:pt x="112895" y="89516"/>
                  </a:lnTo>
                  <a:lnTo>
                    <a:pt x="113403" y="76920"/>
                  </a:lnTo>
                  <a:lnTo>
                    <a:pt x="112754" y="65712"/>
                  </a:lnTo>
                  <a:close/>
                </a:path>
                <a:path w="354965" h="159385">
                  <a:moveTo>
                    <a:pt x="52086" y="0"/>
                  </a:moveTo>
                  <a:lnTo>
                    <a:pt x="14834" y="14669"/>
                  </a:lnTo>
                  <a:lnTo>
                    <a:pt x="219" y="51866"/>
                  </a:lnTo>
                  <a:lnTo>
                    <a:pt x="590" y="58830"/>
                  </a:lnTo>
                  <a:lnTo>
                    <a:pt x="22856" y="95162"/>
                  </a:lnTo>
                  <a:lnTo>
                    <a:pt x="38094" y="101535"/>
                  </a:lnTo>
                  <a:lnTo>
                    <a:pt x="54357" y="101535"/>
                  </a:lnTo>
                  <a:lnTo>
                    <a:pt x="85711" y="79411"/>
                  </a:lnTo>
                  <a:lnTo>
                    <a:pt x="85826" y="79118"/>
                  </a:lnTo>
                  <a:lnTo>
                    <a:pt x="48423" y="79118"/>
                  </a:lnTo>
                  <a:lnTo>
                    <a:pt x="43661" y="77946"/>
                  </a:lnTo>
                  <a:lnTo>
                    <a:pt x="26592" y="56335"/>
                  </a:lnTo>
                  <a:lnTo>
                    <a:pt x="26713" y="44504"/>
                  </a:lnTo>
                  <a:lnTo>
                    <a:pt x="39559" y="25933"/>
                  </a:lnTo>
                  <a:lnTo>
                    <a:pt x="43661" y="23442"/>
                  </a:lnTo>
                  <a:lnTo>
                    <a:pt x="48423" y="22197"/>
                  </a:lnTo>
                  <a:lnTo>
                    <a:pt x="98617" y="22197"/>
                  </a:lnTo>
                  <a:lnTo>
                    <a:pt x="97359" y="20219"/>
                  </a:lnTo>
                  <a:lnTo>
                    <a:pt x="88596" y="11373"/>
                  </a:lnTo>
                  <a:lnTo>
                    <a:pt x="78129" y="5054"/>
                  </a:lnTo>
                  <a:lnTo>
                    <a:pt x="65959" y="1263"/>
                  </a:lnTo>
                  <a:lnTo>
                    <a:pt x="52086" y="0"/>
                  </a:lnTo>
                  <a:close/>
                </a:path>
                <a:path w="354965" h="159385">
                  <a:moveTo>
                    <a:pt x="98617" y="22197"/>
                  </a:moveTo>
                  <a:lnTo>
                    <a:pt x="59265" y="22197"/>
                  </a:lnTo>
                  <a:lnTo>
                    <a:pt x="64027" y="23442"/>
                  </a:lnTo>
                  <a:lnTo>
                    <a:pt x="68129" y="25933"/>
                  </a:lnTo>
                  <a:lnTo>
                    <a:pt x="72232" y="28277"/>
                  </a:lnTo>
                  <a:lnTo>
                    <a:pt x="75455" y="31574"/>
                  </a:lnTo>
                  <a:lnTo>
                    <a:pt x="80144" y="40072"/>
                  </a:lnTo>
                  <a:lnTo>
                    <a:pt x="81316" y="45053"/>
                  </a:lnTo>
                  <a:lnTo>
                    <a:pt x="81316" y="56335"/>
                  </a:lnTo>
                  <a:lnTo>
                    <a:pt x="59265" y="79118"/>
                  </a:lnTo>
                  <a:lnTo>
                    <a:pt x="85826" y="79118"/>
                  </a:lnTo>
                  <a:lnTo>
                    <a:pt x="86591" y="77162"/>
                  </a:lnTo>
                  <a:lnTo>
                    <a:pt x="86591" y="65712"/>
                  </a:lnTo>
                  <a:lnTo>
                    <a:pt x="112754" y="65712"/>
                  </a:lnTo>
                  <a:lnTo>
                    <a:pt x="112400" y="59613"/>
                  </a:lnTo>
                  <a:lnTo>
                    <a:pt x="109392" y="44394"/>
                  </a:lnTo>
                  <a:lnTo>
                    <a:pt x="104378" y="31262"/>
                  </a:lnTo>
                  <a:lnTo>
                    <a:pt x="98617" y="22197"/>
                  </a:lnTo>
                  <a:close/>
                </a:path>
                <a:path w="354965" h="159385">
                  <a:moveTo>
                    <a:pt x="89228" y="65712"/>
                  </a:moveTo>
                  <a:lnTo>
                    <a:pt x="86591" y="65712"/>
                  </a:lnTo>
                  <a:lnTo>
                    <a:pt x="86591" y="77162"/>
                  </a:lnTo>
                  <a:lnTo>
                    <a:pt x="88202" y="73038"/>
                  </a:lnTo>
                  <a:lnTo>
                    <a:pt x="89228" y="65712"/>
                  </a:lnTo>
                  <a:close/>
                </a:path>
                <a:path w="354965" h="159385">
                  <a:moveTo>
                    <a:pt x="296480" y="116700"/>
                  </a:moveTo>
                  <a:lnTo>
                    <a:pt x="269887" y="116700"/>
                  </a:lnTo>
                  <a:lnTo>
                    <a:pt x="269887" y="157138"/>
                  </a:lnTo>
                  <a:lnTo>
                    <a:pt x="296480" y="157138"/>
                  </a:lnTo>
                  <a:lnTo>
                    <a:pt x="296480" y="116700"/>
                  </a:lnTo>
                  <a:close/>
                </a:path>
                <a:path w="354965" h="159385">
                  <a:moveTo>
                    <a:pt x="222196" y="46152"/>
                  </a:moveTo>
                  <a:lnTo>
                    <a:pt x="194944" y="46152"/>
                  </a:lnTo>
                  <a:lnTo>
                    <a:pt x="194944" y="76261"/>
                  </a:lnTo>
                  <a:lnTo>
                    <a:pt x="213625" y="116081"/>
                  </a:lnTo>
                  <a:lnTo>
                    <a:pt x="243295" y="122633"/>
                  </a:lnTo>
                  <a:lnTo>
                    <a:pt x="248130" y="122633"/>
                  </a:lnTo>
                  <a:lnTo>
                    <a:pt x="252745" y="122121"/>
                  </a:lnTo>
                  <a:lnTo>
                    <a:pt x="261536" y="120069"/>
                  </a:lnTo>
                  <a:lnTo>
                    <a:pt x="265785" y="118604"/>
                  </a:lnTo>
                  <a:lnTo>
                    <a:pt x="269887" y="116700"/>
                  </a:lnTo>
                  <a:lnTo>
                    <a:pt x="296480" y="116700"/>
                  </a:lnTo>
                  <a:lnTo>
                    <a:pt x="296480" y="100436"/>
                  </a:lnTo>
                  <a:lnTo>
                    <a:pt x="239046" y="100436"/>
                  </a:lnTo>
                  <a:lnTo>
                    <a:pt x="232452" y="98385"/>
                  </a:lnTo>
                  <a:lnTo>
                    <a:pt x="228350" y="94283"/>
                  </a:lnTo>
                  <a:lnTo>
                    <a:pt x="224248" y="90034"/>
                  </a:lnTo>
                  <a:lnTo>
                    <a:pt x="222196" y="83221"/>
                  </a:lnTo>
                  <a:lnTo>
                    <a:pt x="222196" y="46152"/>
                  </a:lnTo>
                  <a:close/>
                </a:path>
                <a:path w="354965" h="159385">
                  <a:moveTo>
                    <a:pt x="296480" y="46152"/>
                  </a:moveTo>
                  <a:lnTo>
                    <a:pt x="269228" y="46152"/>
                  </a:lnTo>
                  <a:lnTo>
                    <a:pt x="269228" y="94942"/>
                  </a:lnTo>
                  <a:lnTo>
                    <a:pt x="266151" y="96847"/>
                  </a:lnTo>
                  <a:lnTo>
                    <a:pt x="262928" y="98239"/>
                  </a:lnTo>
                  <a:lnTo>
                    <a:pt x="256188" y="99997"/>
                  </a:lnTo>
                  <a:lnTo>
                    <a:pt x="252379" y="100436"/>
                  </a:lnTo>
                  <a:lnTo>
                    <a:pt x="296480" y="100436"/>
                  </a:lnTo>
                  <a:lnTo>
                    <a:pt x="296480" y="46152"/>
                  </a:lnTo>
                  <a:close/>
                </a:path>
                <a:path w="354965" h="159385">
                  <a:moveTo>
                    <a:pt x="354717" y="126589"/>
                  </a:moveTo>
                  <a:lnTo>
                    <a:pt x="323949" y="126589"/>
                  </a:lnTo>
                  <a:lnTo>
                    <a:pt x="323949" y="157138"/>
                  </a:lnTo>
                  <a:lnTo>
                    <a:pt x="354717" y="157138"/>
                  </a:lnTo>
                  <a:lnTo>
                    <a:pt x="354717" y="126589"/>
                  </a:lnTo>
                  <a:close/>
                </a:path>
              </a:pathLst>
            </a:custGeom>
            <a:solidFill>
              <a:srgbClr val="599C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7293906" y="4104171"/>
            <a:ext cx="347886" cy="347886"/>
            <a:chOff x="12035249" y="6794683"/>
            <a:chExt cx="575945" cy="575945"/>
          </a:xfrm>
        </p:grpSpPr>
        <p:sp>
          <p:nvSpPr>
            <p:cNvPr id="29" name="object 29"/>
            <p:cNvSpPr/>
            <p:nvPr/>
          </p:nvSpPr>
          <p:spPr>
            <a:xfrm>
              <a:off x="12035249" y="6794683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  <p:sp>
          <p:nvSpPr>
            <p:cNvPr id="30" name="object 30"/>
            <p:cNvSpPr/>
            <p:nvPr/>
          </p:nvSpPr>
          <p:spPr>
            <a:xfrm>
              <a:off x="12091041" y="7003835"/>
              <a:ext cx="470534" cy="157480"/>
            </a:xfrm>
            <a:custGeom>
              <a:avLst/>
              <a:gdLst/>
              <a:ahLst/>
              <a:cxnLst/>
              <a:rect l="l" t="t" r="r" b="b"/>
              <a:pathLst>
                <a:path w="470534" h="157479">
                  <a:moveTo>
                    <a:pt x="97359" y="133622"/>
                  </a:moveTo>
                  <a:lnTo>
                    <a:pt x="0" y="133622"/>
                  </a:lnTo>
                  <a:lnTo>
                    <a:pt x="0" y="157138"/>
                  </a:lnTo>
                  <a:lnTo>
                    <a:pt x="97359" y="157138"/>
                  </a:lnTo>
                  <a:lnTo>
                    <a:pt x="97359" y="133622"/>
                  </a:lnTo>
                  <a:close/>
                </a:path>
                <a:path w="470534" h="157479">
                  <a:moveTo>
                    <a:pt x="63954" y="25933"/>
                  </a:moveTo>
                  <a:lnTo>
                    <a:pt x="49229" y="25933"/>
                  </a:lnTo>
                  <a:lnTo>
                    <a:pt x="35603" y="34056"/>
                  </a:lnTo>
                  <a:lnTo>
                    <a:pt x="35603" y="133622"/>
                  </a:lnTo>
                  <a:lnTo>
                    <a:pt x="63954" y="133622"/>
                  </a:lnTo>
                  <a:lnTo>
                    <a:pt x="63954" y="25933"/>
                  </a:lnTo>
                  <a:close/>
                </a:path>
                <a:path w="470534" h="157479">
                  <a:moveTo>
                    <a:pt x="63954" y="2197"/>
                  </a:moveTo>
                  <a:lnTo>
                    <a:pt x="43735" y="2197"/>
                  </a:lnTo>
                  <a:lnTo>
                    <a:pt x="3516" y="26372"/>
                  </a:lnTo>
                  <a:lnTo>
                    <a:pt x="3516" y="53185"/>
                  </a:lnTo>
                  <a:lnTo>
                    <a:pt x="35603" y="34056"/>
                  </a:lnTo>
                  <a:lnTo>
                    <a:pt x="35603" y="25933"/>
                  </a:lnTo>
                  <a:lnTo>
                    <a:pt x="63954" y="25933"/>
                  </a:lnTo>
                  <a:lnTo>
                    <a:pt x="63954" y="2197"/>
                  </a:lnTo>
                  <a:close/>
                </a:path>
                <a:path w="470534" h="157479">
                  <a:moveTo>
                    <a:pt x="49229" y="25933"/>
                  </a:moveTo>
                  <a:lnTo>
                    <a:pt x="35603" y="25933"/>
                  </a:lnTo>
                  <a:lnTo>
                    <a:pt x="35603" y="34056"/>
                  </a:lnTo>
                  <a:lnTo>
                    <a:pt x="49229" y="25933"/>
                  </a:lnTo>
                  <a:close/>
                </a:path>
                <a:path w="470534" h="157479">
                  <a:moveTo>
                    <a:pt x="218792" y="23735"/>
                  </a:moveTo>
                  <a:lnTo>
                    <a:pt x="176319" y="23735"/>
                  </a:lnTo>
                  <a:lnTo>
                    <a:pt x="183132" y="25640"/>
                  </a:lnTo>
                  <a:lnTo>
                    <a:pt x="192509" y="33259"/>
                  </a:lnTo>
                  <a:lnTo>
                    <a:pt x="194853" y="38900"/>
                  </a:lnTo>
                  <a:lnTo>
                    <a:pt x="194853" y="52379"/>
                  </a:lnTo>
                  <a:lnTo>
                    <a:pt x="193315" y="58240"/>
                  </a:lnTo>
                  <a:lnTo>
                    <a:pt x="187161" y="69668"/>
                  </a:lnTo>
                  <a:lnTo>
                    <a:pt x="182399" y="75895"/>
                  </a:lnTo>
                  <a:lnTo>
                    <a:pt x="124526" y="136259"/>
                  </a:lnTo>
                  <a:lnTo>
                    <a:pt x="124526" y="157138"/>
                  </a:lnTo>
                  <a:lnTo>
                    <a:pt x="228918" y="157138"/>
                  </a:lnTo>
                  <a:lnTo>
                    <a:pt x="228918" y="141094"/>
                  </a:lnTo>
                  <a:lnTo>
                    <a:pt x="151997" y="141094"/>
                  </a:lnTo>
                  <a:lnTo>
                    <a:pt x="151997" y="133622"/>
                  </a:lnTo>
                  <a:lnTo>
                    <a:pt x="159470" y="133622"/>
                  </a:lnTo>
                  <a:lnTo>
                    <a:pt x="194853" y="98239"/>
                  </a:lnTo>
                  <a:lnTo>
                    <a:pt x="218932" y="64311"/>
                  </a:lnTo>
                  <a:lnTo>
                    <a:pt x="222765" y="43295"/>
                  </a:lnTo>
                  <a:lnTo>
                    <a:pt x="221984" y="34138"/>
                  </a:lnTo>
                  <a:lnTo>
                    <a:pt x="221868" y="33259"/>
                  </a:lnTo>
                  <a:lnTo>
                    <a:pt x="219413" y="24834"/>
                  </a:lnTo>
                  <a:lnTo>
                    <a:pt x="218792" y="23735"/>
                  </a:lnTo>
                  <a:close/>
                </a:path>
                <a:path w="470534" h="157479">
                  <a:moveTo>
                    <a:pt x="159470" y="133622"/>
                  </a:moveTo>
                  <a:lnTo>
                    <a:pt x="151997" y="133622"/>
                  </a:lnTo>
                  <a:lnTo>
                    <a:pt x="151997" y="141094"/>
                  </a:lnTo>
                  <a:lnTo>
                    <a:pt x="159470" y="133622"/>
                  </a:lnTo>
                  <a:close/>
                </a:path>
                <a:path w="470534" h="157479">
                  <a:moveTo>
                    <a:pt x="228918" y="133622"/>
                  </a:moveTo>
                  <a:lnTo>
                    <a:pt x="159470" y="133622"/>
                  </a:lnTo>
                  <a:lnTo>
                    <a:pt x="151997" y="141094"/>
                  </a:lnTo>
                  <a:lnTo>
                    <a:pt x="228918" y="141094"/>
                  </a:lnTo>
                  <a:lnTo>
                    <a:pt x="228918" y="133622"/>
                  </a:lnTo>
                  <a:close/>
                </a:path>
                <a:path w="470534" h="157479">
                  <a:moveTo>
                    <a:pt x="170898" y="0"/>
                  </a:moveTo>
                  <a:lnTo>
                    <a:pt x="128701" y="10933"/>
                  </a:lnTo>
                  <a:lnTo>
                    <a:pt x="118152" y="18461"/>
                  </a:lnTo>
                  <a:lnTo>
                    <a:pt x="127383" y="39559"/>
                  </a:lnTo>
                  <a:lnTo>
                    <a:pt x="133683" y="34138"/>
                  </a:lnTo>
                  <a:lnTo>
                    <a:pt x="140130" y="30182"/>
                  </a:lnTo>
                  <a:lnTo>
                    <a:pt x="146723" y="27691"/>
                  </a:lnTo>
                  <a:lnTo>
                    <a:pt x="153316" y="25054"/>
                  </a:lnTo>
                  <a:lnTo>
                    <a:pt x="160202" y="23735"/>
                  </a:lnTo>
                  <a:lnTo>
                    <a:pt x="218792" y="23735"/>
                  </a:lnTo>
                  <a:lnTo>
                    <a:pt x="215224" y="17417"/>
                  </a:lnTo>
                  <a:lnTo>
                    <a:pt x="209358" y="11208"/>
                  </a:lnTo>
                  <a:lnTo>
                    <a:pt x="201927" y="6304"/>
                  </a:lnTo>
                  <a:lnTo>
                    <a:pt x="193040" y="2802"/>
                  </a:lnTo>
                  <a:lnTo>
                    <a:pt x="182697" y="700"/>
                  </a:lnTo>
                  <a:lnTo>
                    <a:pt x="170898" y="0"/>
                  </a:lnTo>
                  <a:close/>
                </a:path>
                <a:path w="470534" h="157479">
                  <a:moveTo>
                    <a:pt x="412215" y="116700"/>
                  </a:moveTo>
                  <a:lnTo>
                    <a:pt x="385622" y="116700"/>
                  </a:lnTo>
                  <a:lnTo>
                    <a:pt x="385622" y="157138"/>
                  </a:lnTo>
                  <a:lnTo>
                    <a:pt x="412215" y="157138"/>
                  </a:lnTo>
                  <a:lnTo>
                    <a:pt x="412215" y="116700"/>
                  </a:lnTo>
                  <a:close/>
                </a:path>
                <a:path w="470534" h="157479">
                  <a:moveTo>
                    <a:pt x="337932" y="46152"/>
                  </a:moveTo>
                  <a:lnTo>
                    <a:pt x="310680" y="46152"/>
                  </a:lnTo>
                  <a:lnTo>
                    <a:pt x="310680" y="76261"/>
                  </a:lnTo>
                  <a:lnTo>
                    <a:pt x="329360" y="116081"/>
                  </a:lnTo>
                  <a:lnTo>
                    <a:pt x="359030" y="122633"/>
                  </a:lnTo>
                  <a:lnTo>
                    <a:pt x="363865" y="122633"/>
                  </a:lnTo>
                  <a:lnTo>
                    <a:pt x="368480" y="122121"/>
                  </a:lnTo>
                  <a:lnTo>
                    <a:pt x="377271" y="120069"/>
                  </a:lnTo>
                  <a:lnTo>
                    <a:pt x="381520" y="118604"/>
                  </a:lnTo>
                  <a:lnTo>
                    <a:pt x="385622" y="116700"/>
                  </a:lnTo>
                  <a:lnTo>
                    <a:pt x="412215" y="116700"/>
                  </a:lnTo>
                  <a:lnTo>
                    <a:pt x="412215" y="100436"/>
                  </a:lnTo>
                  <a:lnTo>
                    <a:pt x="354781" y="100436"/>
                  </a:lnTo>
                  <a:lnTo>
                    <a:pt x="348188" y="98385"/>
                  </a:lnTo>
                  <a:lnTo>
                    <a:pt x="344085" y="94283"/>
                  </a:lnTo>
                  <a:lnTo>
                    <a:pt x="339983" y="90034"/>
                  </a:lnTo>
                  <a:lnTo>
                    <a:pt x="337932" y="83221"/>
                  </a:lnTo>
                  <a:lnTo>
                    <a:pt x="337932" y="46152"/>
                  </a:lnTo>
                  <a:close/>
                </a:path>
                <a:path w="470534" h="157479">
                  <a:moveTo>
                    <a:pt x="412215" y="46152"/>
                  </a:moveTo>
                  <a:lnTo>
                    <a:pt x="384963" y="46152"/>
                  </a:lnTo>
                  <a:lnTo>
                    <a:pt x="384963" y="94942"/>
                  </a:lnTo>
                  <a:lnTo>
                    <a:pt x="381886" y="96847"/>
                  </a:lnTo>
                  <a:lnTo>
                    <a:pt x="378663" y="98239"/>
                  </a:lnTo>
                  <a:lnTo>
                    <a:pt x="371923" y="99997"/>
                  </a:lnTo>
                  <a:lnTo>
                    <a:pt x="368114" y="100436"/>
                  </a:lnTo>
                  <a:lnTo>
                    <a:pt x="412215" y="100436"/>
                  </a:lnTo>
                  <a:lnTo>
                    <a:pt x="412215" y="46152"/>
                  </a:lnTo>
                  <a:close/>
                </a:path>
                <a:path w="470534" h="157479">
                  <a:moveTo>
                    <a:pt x="470452" y="126589"/>
                  </a:moveTo>
                  <a:lnTo>
                    <a:pt x="439684" y="126589"/>
                  </a:lnTo>
                  <a:lnTo>
                    <a:pt x="439684" y="157138"/>
                  </a:lnTo>
                  <a:lnTo>
                    <a:pt x="470452" y="157138"/>
                  </a:lnTo>
                  <a:lnTo>
                    <a:pt x="470452" y="126589"/>
                  </a:lnTo>
                  <a:close/>
                </a:path>
              </a:pathLst>
            </a:custGeom>
            <a:solidFill>
              <a:srgbClr val="599C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7293906" y="4584598"/>
            <a:ext cx="347886" cy="347886"/>
            <a:chOff x="12035249" y="7590056"/>
            <a:chExt cx="575945" cy="575945"/>
          </a:xfrm>
        </p:grpSpPr>
        <p:sp>
          <p:nvSpPr>
            <p:cNvPr id="32" name="object 32"/>
            <p:cNvSpPr/>
            <p:nvPr/>
          </p:nvSpPr>
          <p:spPr>
            <a:xfrm>
              <a:off x="12035249" y="7590056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  <p:sp>
          <p:nvSpPr>
            <p:cNvPr id="33" name="object 33"/>
            <p:cNvSpPr/>
            <p:nvPr/>
          </p:nvSpPr>
          <p:spPr>
            <a:xfrm>
              <a:off x="12150673" y="7799208"/>
              <a:ext cx="352425" cy="157480"/>
            </a:xfrm>
            <a:custGeom>
              <a:avLst/>
              <a:gdLst/>
              <a:ahLst/>
              <a:cxnLst/>
              <a:rect l="l" t="t" r="r" b="b"/>
              <a:pathLst>
                <a:path w="352425" h="157479">
                  <a:moveTo>
                    <a:pt x="100640" y="23735"/>
                  </a:moveTo>
                  <a:lnTo>
                    <a:pt x="58166" y="23735"/>
                  </a:lnTo>
                  <a:lnTo>
                    <a:pt x="64979" y="25640"/>
                  </a:lnTo>
                  <a:lnTo>
                    <a:pt x="74356" y="33259"/>
                  </a:lnTo>
                  <a:lnTo>
                    <a:pt x="76701" y="38900"/>
                  </a:lnTo>
                  <a:lnTo>
                    <a:pt x="76701" y="52379"/>
                  </a:lnTo>
                  <a:lnTo>
                    <a:pt x="75162" y="58240"/>
                  </a:lnTo>
                  <a:lnTo>
                    <a:pt x="69009" y="69668"/>
                  </a:lnTo>
                  <a:lnTo>
                    <a:pt x="64247" y="75895"/>
                  </a:lnTo>
                  <a:lnTo>
                    <a:pt x="6373" y="136259"/>
                  </a:lnTo>
                  <a:lnTo>
                    <a:pt x="6373" y="157138"/>
                  </a:lnTo>
                  <a:lnTo>
                    <a:pt x="110766" y="157138"/>
                  </a:lnTo>
                  <a:lnTo>
                    <a:pt x="110766" y="141094"/>
                  </a:lnTo>
                  <a:lnTo>
                    <a:pt x="33845" y="141094"/>
                  </a:lnTo>
                  <a:lnTo>
                    <a:pt x="33845" y="133622"/>
                  </a:lnTo>
                  <a:lnTo>
                    <a:pt x="41317" y="133622"/>
                  </a:lnTo>
                  <a:lnTo>
                    <a:pt x="76701" y="98239"/>
                  </a:lnTo>
                  <a:lnTo>
                    <a:pt x="100780" y="64311"/>
                  </a:lnTo>
                  <a:lnTo>
                    <a:pt x="104612" y="43295"/>
                  </a:lnTo>
                  <a:lnTo>
                    <a:pt x="103832" y="34138"/>
                  </a:lnTo>
                  <a:lnTo>
                    <a:pt x="103715" y="33259"/>
                  </a:lnTo>
                  <a:lnTo>
                    <a:pt x="101260" y="24834"/>
                  </a:lnTo>
                  <a:lnTo>
                    <a:pt x="100640" y="23735"/>
                  </a:lnTo>
                  <a:close/>
                </a:path>
                <a:path w="352425" h="157479">
                  <a:moveTo>
                    <a:pt x="41317" y="133622"/>
                  </a:moveTo>
                  <a:lnTo>
                    <a:pt x="33845" y="133622"/>
                  </a:lnTo>
                  <a:lnTo>
                    <a:pt x="33845" y="141094"/>
                  </a:lnTo>
                  <a:lnTo>
                    <a:pt x="41317" y="133622"/>
                  </a:lnTo>
                  <a:close/>
                </a:path>
                <a:path w="352425" h="157479">
                  <a:moveTo>
                    <a:pt x="110766" y="133622"/>
                  </a:moveTo>
                  <a:lnTo>
                    <a:pt x="41317" y="133622"/>
                  </a:lnTo>
                  <a:lnTo>
                    <a:pt x="33845" y="141094"/>
                  </a:lnTo>
                  <a:lnTo>
                    <a:pt x="110766" y="141094"/>
                  </a:lnTo>
                  <a:lnTo>
                    <a:pt x="110766" y="133622"/>
                  </a:lnTo>
                  <a:close/>
                </a:path>
                <a:path w="352425" h="157479">
                  <a:moveTo>
                    <a:pt x="52745" y="0"/>
                  </a:moveTo>
                  <a:lnTo>
                    <a:pt x="10549" y="10933"/>
                  </a:lnTo>
                  <a:lnTo>
                    <a:pt x="0" y="18461"/>
                  </a:lnTo>
                  <a:lnTo>
                    <a:pt x="9230" y="39559"/>
                  </a:lnTo>
                  <a:lnTo>
                    <a:pt x="15530" y="34138"/>
                  </a:lnTo>
                  <a:lnTo>
                    <a:pt x="21977" y="30182"/>
                  </a:lnTo>
                  <a:lnTo>
                    <a:pt x="28570" y="27691"/>
                  </a:lnTo>
                  <a:lnTo>
                    <a:pt x="35163" y="25054"/>
                  </a:lnTo>
                  <a:lnTo>
                    <a:pt x="42050" y="23735"/>
                  </a:lnTo>
                  <a:lnTo>
                    <a:pt x="100640" y="23735"/>
                  </a:lnTo>
                  <a:lnTo>
                    <a:pt x="97071" y="17417"/>
                  </a:lnTo>
                  <a:lnTo>
                    <a:pt x="91206" y="11208"/>
                  </a:lnTo>
                  <a:lnTo>
                    <a:pt x="83775" y="6304"/>
                  </a:lnTo>
                  <a:lnTo>
                    <a:pt x="74888" y="2802"/>
                  </a:lnTo>
                  <a:lnTo>
                    <a:pt x="64544" y="700"/>
                  </a:lnTo>
                  <a:lnTo>
                    <a:pt x="52745" y="0"/>
                  </a:lnTo>
                  <a:close/>
                </a:path>
                <a:path w="352425" h="157479">
                  <a:moveTo>
                    <a:pt x="294062" y="116700"/>
                  </a:moveTo>
                  <a:lnTo>
                    <a:pt x="267470" y="116700"/>
                  </a:lnTo>
                  <a:lnTo>
                    <a:pt x="267470" y="157138"/>
                  </a:lnTo>
                  <a:lnTo>
                    <a:pt x="294062" y="157138"/>
                  </a:lnTo>
                  <a:lnTo>
                    <a:pt x="294062" y="116700"/>
                  </a:lnTo>
                  <a:close/>
                </a:path>
                <a:path w="352425" h="157479">
                  <a:moveTo>
                    <a:pt x="219779" y="46152"/>
                  </a:moveTo>
                  <a:lnTo>
                    <a:pt x="192527" y="46152"/>
                  </a:lnTo>
                  <a:lnTo>
                    <a:pt x="192527" y="76261"/>
                  </a:lnTo>
                  <a:lnTo>
                    <a:pt x="211208" y="116081"/>
                  </a:lnTo>
                  <a:lnTo>
                    <a:pt x="240877" y="122633"/>
                  </a:lnTo>
                  <a:lnTo>
                    <a:pt x="245712" y="122633"/>
                  </a:lnTo>
                  <a:lnTo>
                    <a:pt x="250327" y="122121"/>
                  </a:lnTo>
                  <a:lnTo>
                    <a:pt x="259118" y="120069"/>
                  </a:lnTo>
                  <a:lnTo>
                    <a:pt x="263367" y="118604"/>
                  </a:lnTo>
                  <a:lnTo>
                    <a:pt x="267470" y="116700"/>
                  </a:lnTo>
                  <a:lnTo>
                    <a:pt x="294062" y="116700"/>
                  </a:lnTo>
                  <a:lnTo>
                    <a:pt x="294062" y="100436"/>
                  </a:lnTo>
                  <a:lnTo>
                    <a:pt x="236628" y="100436"/>
                  </a:lnTo>
                  <a:lnTo>
                    <a:pt x="230035" y="98385"/>
                  </a:lnTo>
                  <a:lnTo>
                    <a:pt x="225933" y="94283"/>
                  </a:lnTo>
                  <a:lnTo>
                    <a:pt x="221830" y="90034"/>
                  </a:lnTo>
                  <a:lnTo>
                    <a:pt x="219779" y="83221"/>
                  </a:lnTo>
                  <a:lnTo>
                    <a:pt x="219779" y="46152"/>
                  </a:lnTo>
                  <a:close/>
                </a:path>
                <a:path w="352425" h="157479">
                  <a:moveTo>
                    <a:pt x="294062" y="46152"/>
                  </a:moveTo>
                  <a:lnTo>
                    <a:pt x="266811" y="46152"/>
                  </a:lnTo>
                  <a:lnTo>
                    <a:pt x="266811" y="94942"/>
                  </a:lnTo>
                  <a:lnTo>
                    <a:pt x="263734" y="96847"/>
                  </a:lnTo>
                  <a:lnTo>
                    <a:pt x="260510" y="98239"/>
                  </a:lnTo>
                  <a:lnTo>
                    <a:pt x="253771" y="99997"/>
                  </a:lnTo>
                  <a:lnTo>
                    <a:pt x="249961" y="100436"/>
                  </a:lnTo>
                  <a:lnTo>
                    <a:pt x="294062" y="100436"/>
                  </a:lnTo>
                  <a:lnTo>
                    <a:pt x="294062" y="46152"/>
                  </a:lnTo>
                  <a:close/>
                </a:path>
                <a:path w="352425" h="157479">
                  <a:moveTo>
                    <a:pt x="352299" y="126589"/>
                  </a:moveTo>
                  <a:lnTo>
                    <a:pt x="321531" y="126589"/>
                  </a:lnTo>
                  <a:lnTo>
                    <a:pt x="321531" y="157138"/>
                  </a:lnTo>
                  <a:lnTo>
                    <a:pt x="352299" y="157138"/>
                  </a:lnTo>
                  <a:lnTo>
                    <a:pt x="352299" y="126589"/>
                  </a:lnTo>
                  <a:close/>
                </a:path>
              </a:pathLst>
            </a:custGeom>
            <a:solidFill>
              <a:srgbClr val="599C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7293906" y="5159846"/>
            <a:ext cx="347886" cy="347886"/>
            <a:chOff x="12035249" y="8542411"/>
            <a:chExt cx="575945" cy="575945"/>
          </a:xfrm>
        </p:grpSpPr>
        <p:sp>
          <p:nvSpPr>
            <p:cNvPr id="35" name="object 35"/>
            <p:cNvSpPr/>
            <p:nvPr/>
          </p:nvSpPr>
          <p:spPr>
            <a:xfrm>
              <a:off x="12035249" y="854241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  <p:sp>
          <p:nvSpPr>
            <p:cNvPr id="36" name="object 36"/>
            <p:cNvSpPr/>
            <p:nvPr/>
          </p:nvSpPr>
          <p:spPr>
            <a:xfrm>
              <a:off x="12148475" y="8751562"/>
              <a:ext cx="354965" cy="159385"/>
            </a:xfrm>
            <a:custGeom>
              <a:avLst/>
              <a:gdLst/>
              <a:ahLst/>
              <a:cxnLst/>
              <a:rect l="l" t="t" r="r" b="b"/>
              <a:pathLst>
                <a:path w="354965" h="159384">
                  <a:moveTo>
                    <a:pt x="9230" y="120216"/>
                  </a:moveTo>
                  <a:lnTo>
                    <a:pt x="0" y="141534"/>
                  </a:lnTo>
                  <a:lnTo>
                    <a:pt x="5054" y="145490"/>
                  </a:lnTo>
                  <a:lnTo>
                    <a:pt x="10768" y="149006"/>
                  </a:lnTo>
                  <a:lnTo>
                    <a:pt x="54943" y="159336"/>
                  </a:lnTo>
                  <a:lnTo>
                    <a:pt x="67429" y="158594"/>
                  </a:lnTo>
                  <a:lnTo>
                    <a:pt x="103115" y="140888"/>
                  </a:lnTo>
                  <a:lnTo>
                    <a:pt x="106390" y="135600"/>
                  </a:lnTo>
                  <a:lnTo>
                    <a:pt x="45859" y="135600"/>
                  </a:lnTo>
                  <a:lnTo>
                    <a:pt x="38020" y="134355"/>
                  </a:lnTo>
                  <a:lnTo>
                    <a:pt x="23222" y="129373"/>
                  </a:lnTo>
                  <a:lnTo>
                    <a:pt x="16116" y="125491"/>
                  </a:lnTo>
                  <a:lnTo>
                    <a:pt x="9230" y="120216"/>
                  </a:lnTo>
                  <a:close/>
                </a:path>
                <a:path w="354965" h="159384">
                  <a:moveTo>
                    <a:pt x="103466" y="23735"/>
                  </a:moveTo>
                  <a:lnTo>
                    <a:pt x="61610" y="23735"/>
                  </a:lnTo>
                  <a:lnTo>
                    <a:pt x="68203" y="25493"/>
                  </a:lnTo>
                  <a:lnTo>
                    <a:pt x="72745" y="29010"/>
                  </a:lnTo>
                  <a:lnTo>
                    <a:pt x="77433" y="32526"/>
                  </a:lnTo>
                  <a:lnTo>
                    <a:pt x="79778" y="37654"/>
                  </a:lnTo>
                  <a:lnTo>
                    <a:pt x="79778" y="51573"/>
                  </a:lnTo>
                  <a:lnTo>
                    <a:pt x="77287" y="57214"/>
                  </a:lnTo>
                  <a:lnTo>
                    <a:pt x="67324" y="65419"/>
                  </a:lnTo>
                  <a:lnTo>
                    <a:pt x="60657" y="67470"/>
                  </a:lnTo>
                  <a:lnTo>
                    <a:pt x="29669" y="67470"/>
                  </a:lnTo>
                  <a:lnTo>
                    <a:pt x="29669" y="90107"/>
                  </a:lnTo>
                  <a:lnTo>
                    <a:pt x="64393" y="90107"/>
                  </a:lnTo>
                  <a:lnTo>
                    <a:pt x="71719" y="92012"/>
                  </a:lnTo>
                  <a:lnTo>
                    <a:pt x="76701" y="95821"/>
                  </a:lnTo>
                  <a:lnTo>
                    <a:pt x="81829" y="99484"/>
                  </a:lnTo>
                  <a:lnTo>
                    <a:pt x="84393" y="104978"/>
                  </a:lnTo>
                  <a:lnTo>
                    <a:pt x="84393" y="119923"/>
                  </a:lnTo>
                  <a:lnTo>
                    <a:pt x="81829" y="125710"/>
                  </a:lnTo>
                  <a:lnTo>
                    <a:pt x="71573" y="133622"/>
                  </a:lnTo>
                  <a:lnTo>
                    <a:pt x="64027" y="135600"/>
                  </a:lnTo>
                  <a:lnTo>
                    <a:pt x="106390" y="135600"/>
                  </a:lnTo>
                  <a:lnTo>
                    <a:pt x="107854" y="133238"/>
                  </a:lnTo>
                  <a:lnTo>
                    <a:pt x="110697" y="124515"/>
                  </a:lnTo>
                  <a:lnTo>
                    <a:pt x="111645" y="114722"/>
                  </a:lnTo>
                  <a:lnTo>
                    <a:pt x="111082" y="107249"/>
                  </a:lnTo>
                  <a:lnTo>
                    <a:pt x="87327" y="78239"/>
                  </a:lnTo>
                  <a:lnTo>
                    <a:pt x="77800" y="78239"/>
                  </a:lnTo>
                  <a:lnTo>
                    <a:pt x="77800" y="75602"/>
                  </a:lnTo>
                  <a:lnTo>
                    <a:pt x="87594" y="75602"/>
                  </a:lnTo>
                  <a:lnTo>
                    <a:pt x="93990" y="71646"/>
                  </a:lnTo>
                  <a:lnTo>
                    <a:pt x="104392" y="58313"/>
                  </a:lnTo>
                  <a:lnTo>
                    <a:pt x="107029" y="50328"/>
                  </a:lnTo>
                  <a:lnTo>
                    <a:pt x="107029" y="41097"/>
                  </a:lnTo>
                  <a:lnTo>
                    <a:pt x="106164" y="31963"/>
                  </a:lnTo>
                  <a:lnTo>
                    <a:pt x="103568" y="23900"/>
                  </a:lnTo>
                  <a:lnTo>
                    <a:pt x="103466" y="23735"/>
                  </a:lnTo>
                  <a:close/>
                </a:path>
                <a:path w="354965" h="159384">
                  <a:moveTo>
                    <a:pt x="77800" y="75602"/>
                  </a:moveTo>
                  <a:lnTo>
                    <a:pt x="77800" y="78239"/>
                  </a:lnTo>
                  <a:lnTo>
                    <a:pt x="83277" y="76914"/>
                  </a:lnTo>
                  <a:lnTo>
                    <a:pt x="77800" y="75602"/>
                  </a:lnTo>
                  <a:close/>
                </a:path>
                <a:path w="354965" h="159384">
                  <a:moveTo>
                    <a:pt x="83277" y="76914"/>
                  </a:moveTo>
                  <a:lnTo>
                    <a:pt x="77800" y="78239"/>
                  </a:lnTo>
                  <a:lnTo>
                    <a:pt x="87327" y="78239"/>
                  </a:lnTo>
                  <a:lnTo>
                    <a:pt x="85368" y="77415"/>
                  </a:lnTo>
                  <a:lnTo>
                    <a:pt x="83277" y="76914"/>
                  </a:lnTo>
                  <a:close/>
                </a:path>
                <a:path w="354965" h="159384">
                  <a:moveTo>
                    <a:pt x="87594" y="75602"/>
                  </a:moveTo>
                  <a:lnTo>
                    <a:pt x="77800" y="75602"/>
                  </a:lnTo>
                  <a:lnTo>
                    <a:pt x="83277" y="76914"/>
                  </a:lnTo>
                  <a:lnTo>
                    <a:pt x="86884" y="76041"/>
                  </a:lnTo>
                  <a:lnTo>
                    <a:pt x="87594" y="75602"/>
                  </a:lnTo>
                  <a:close/>
                </a:path>
                <a:path w="354965" h="159384">
                  <a:moveTo>
                    <a:pt x="55383" y="0"/>
                  </a:moveTo>
                  <a:lnTo>
                    <a:pt x="13186" y="10659"/>
                  </a:lnTo>
                  <a:lnTo>
                    <a:pt x="2637" y="18461"/>
                  </a:lnTo>
                  <a:lnTo>
                    <a:pt x="11867" y="39559"/>
                  </a:lnTo>
                  <a:lnTo>
                    <a:pt x="21112" y="32636"/>
                  </a:lnTo>
                  <a:lnTo>
                    <a:pt x="31043" y="27691"/>
                  </a:lnTo>
                  <a:lnTo>
                    <a:pt x="41660" y="24724"/>
                  </a:lnTo>
                  <a:lnTo>
                    <a:pt x="52965" y="23735"/>
                  </a:lnTo>
                  <a:lnTo>
                    <a:pt x="103466" y="23735"/>
                  </a:lnTo>
                  <a:lnTo>
                    <a:pt x="99241" y="16908"/>
                  </a:lnTo>
                  <a:lnTo>
                    <a:pt x="93184" y="10988"/>
                  </a:lnTo>
                  <a:lnTo>
                    <a:pt x="85711" y="6181"/>
                  </a:lnTo>
                  <a:lnTo>
                    <a:pt x="76920" y="2747"/>
                  </a:lnTo>
                  <a:lnTo>
                    <a:pt x="66811" y="686"/>
                  </a:lnTo>
                  <a:lnTo>
                    <a:pt x="55383" y="0"/>
                  </a:lnTo>
                  <a:close/>
                </a:path>
                <a:path w="354965" h="159384">
                  <a:moveTo>
                    <a:pt x="296260" y="116700"/>
                  </a:moveTo>
                  <a:lnTo>
                    <a:pt x="269668" y="116700"/>
                  </a:lnTo>
                  <a:lnTo>
                    <a:pt x="269668" y="157138"/>
                  </a:lnTo>
                  <a:lnTo>
                    <a:pt x="296260" y="157138"/>
                  </a:lnTo>
                  <a:lnTo>
                    <a:pt x="296260" y="116700"/>
                  </a:lnTo>
                  <a:close/>
                </a:path>
                <a:path w="354965" h="159384">
                  <a:moveTo>
                    <a:pt x="221977" y="46152"/>
                  </a:moveTo>
                  <a:lnTo>
                    <a:pt x="194725" y="46152"/>
                  </a:lnTo>
                  <a:lnTo>
                    <a:pt x="194725" y="76261"/>
                  </a:lnTo>
                  <a:lnTo>
                    <a:pt x="213405" y="116081"/>
                  </a:lnTo>
                  <a:lnTo>
                    <a:pt x="243075" y="122633"/>
                  </a:lnTo>
                  <a:lnTo>
                    <a:pt x="247910" y="122633"/>
                  </a:lnTo>
                  <a:lnTo>
                    <a:pt x="252525" y="122121"/>
                  </a:lnTo>
                  <a:lnTo>
                    <a:pt x="261316" y="120069"/>
                  </a:lnTo>
                  <a:lnTo>
                    <a:pt x="265565" y="118604"/>
                  </a:lnTo>
                  <a:lnTo>
                    <a:pt x="269668" y="116700"/>
                  </a:lnTo>
                  <a:lnTo>
                    <a:pt x="296260" y="116700"/>
                  </a:lnTo>
                  <a:lnTo>
                    <a:pt x="296260" y="100436"/>
                  </a:lnTo>
                  <a:lnTo>
                    <a:pt x="238826" y="100436"/>
                  </a:lnTo>
                  <a:lnTo>
                    <a:pt x="232233" y="98385"/>
                  </a:lnTo>
                  <a:lnTo>
                    <a:pt x="228130" y="94283"/>
                  </a:lnTo>
                  <a:lnTo>
                    <a:pt x="224028" y="90034"/>
                  </a:lnTo>
                  <a:lnTo>
                    <a:pt x="221977" y="83221"/>
                  </a:lnTo>
                  <a:lnTo>
                    <a:pt x="221977" y="46152"/>
                  </a:lnTo>
                  <a:close/>
                </a:path>
                <a:path w="354965" h="159384">
                  <a:moveTo>
                    <a:pt x="296260" y="46152"/>
                  </a:moveTo>
                  <a:lnTo>
                    <a:pt x="269008" y="46152"/>
                  </a:lnTo>
                  <a:lnTo>
                    <a:pt x="269008" y="94942"/>
                  </a:lnTo>
                  <a:lnTo>
                    <a:pt x="265931" y="96847"/>
                  </a:lnTo>
                  <a:lnTo>
                    <a:pt x="262708" y="98239"/>
                  </a:lnTo>
                  <a:lnTo>
                    <a:pt x="255968" y="99997"/>
                  </a:lnTo>
                  <a:lnTo>
                    <a:pt x="252159" y="100436"/>
                  </a:lnTo>
                  <a:lnTo>
                    <a:pt x="296260" y="100436"/>
                  </a:lnTo>
                  <a:lnTo>
                    <a:pt x="296260" y="46152"/>
                  </a:lnTo>
                  <a:close/>
                </a:path>
                <a:path w="354965" h="159384">
                  <a:moveTo>
                    <a:pt x="354497" y="126589"/>
                  </a:moveTo>
                  <a:lnTo>
                    <a:pt x="323729" y="126589"/>
                  </a:lnTo>
                  <a:lnTo>
                    <a:pt x="323729" y="157138"/>
                  </a:lnTo>
                  <a:lnTo>
                    <a:pt x="354497" y="157138"/>
                  </a:lnTo>
                  <a:lnTo>
                    <a:pt x="354497" y="126589"/>
                  </a:lnTo>
                  <a:close/>
                </a:path>
              </a:pathLst>
            </a:custGeom>
            <a:solidFill>
              <a:srgbClr val="599C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7293906" y="3440424"/>
            <a:ext cx="347886" cy="347886"/>
            <a:chOff x="12035249" y="5695812"/>
            <a:chExt cx="575945" cy="575945"/>
          </a:xfrm>
        </p:grpSpPr>
        <p:sp>
          <p:nvSpPr>
            <p:cNvPr id="38" name="object 38"/>
            <p:cNvSpPr/>
            <p:nvPr/>
          </p:nvSpPr>
          <p:spPr>
            <a:xfrm>
              <a:off x="12035249" y="5695812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  <p:sp>
          <p:nvSpPr>
            <p:cNvPr id="39" name="object 39"/>
            <p:cNvSpPr/>
            <p:nvPr/>
          </p:nvSpPr>
          <p:spPr>
            <a:xfrm>
              <a:off x="12085682" y="5904964"/>
              <a:ext cx="486409" cy="159385"/>
            </a:xfrm>
            <a:custGeom>
              <a:avLst/>
              <a:gdLst/>
              <a:ahLst/>
              <a:cxnLst/>
              <a:rect l="l" t="t" r="r" b="b"/>
              <a:pathLst>
                <a:path w="486409" h="159385">
                  <a:moveTo>
                    <a:pt x="9230" y="120216"/>
                  </a:moveTo>
                  <a:lnTo>
                    <a:pt x="0" y="141534"/>
                  </a:lnTo>
                  <a:lnTo>
                    <a:pt x="5054" y="145490"/>
                  </a:lnTo>
                  <a:lnTo>
                    <a:pt x="10768" y="149006"/>
                  </a:lnTo>
                  <a:lnTo>
                    <a:pt x="54943" y="159336"/>
                  </a:lnTo>
                  <a:lnTo>
                    <a:pt x="67429" y="158594"/>
                  </a:lnTo>
                  <a:lnTo>
                    <a:pt x="103115" y="140888"/>
                  </a:lnTo>
                  <a:lnTo>
                    <a:pt x="106390" y="135600"/>
                  </a:lnTo>
                  <a:lnTo>
                    <a:pt x="45859" y="135600"/>
                  </a:lnTo>
                  <a:lnTo>
                    <a:pt x="38020" y="134355"/>
                  </a:lnTo>
                  <a:lnTo>
                    <a:pt x="23222" y="129373"/>
                  </a:lnTo>
                  <a:lnTo>
                    <a:pt x="16116" y="125491"/>
                  </a:lnTo>
                  <a:lnTo>
                    <a:pt x="9230" y="120216"/>
                  </a:lnTo>
                  <a:close/>
                </a:path>
                <a:path w="486409" h="159385">
                  <a:moveTo>
                    <a:pt x="103466" y="23735"/>
                  </a:moveTo>
                  <a:lnTo>
                    <a:pt x="61610" y="23735"/>
                  </a:lnTo>
                  <a:lnTo>
                    <a:pt x="68203" y="25493"/>
                  </a:lnTo>
                  <a:lnTo>
                    <a:pt x="72745" y="29010"/>
                  </a:lnTo>
                  <a:lnTo>
                    <a:pt x="77433" y="32526"/>
                  </a:lnTo>
                  <a:lnTo>
                    <a:pt x="79778" y="37654"/>
                  </a:lnTo>
                  <a:lnTo>
                    <a:pt x="79778" y="51573"/>
                  </a:lnTo>
                  <a:lnTo>
                    <a:pt x="77287" y="57214"/>
                  </a:lnTo>
                  <a:lnTo>
                    <a:pt x="67324" y="65419"/>
                  </a:lnTo>
                  <a:lnTo>
                    <a:pt x="60657" y="67470"/>
                  </a:lnTo>
                  <a:lnTo>
                    <a:pt x="29669" y="67470"/>
                  </a:lnTo>
                  <a:lnTo>
                    <a:pt x="29669" y="90107"/>
                  </a:lnTo>
                  <a:lnTo>
                    <a:pt x="64393" y="90107"/>
                  </a:lnTo>
                  <a:lnTo>
                    <a:pt x="71719" y="92012"/>
                  </a:lnTo>
                  <a:lnTo>
                    <a:pt x="76701" y="95821"/>
                  </a:lnTo>
                  <a:lnTo>
                    <a:pt x="81829" y="99484"/>
                  </a:lnTo>
                  <a:lnTo>
                    <a:pt x="84393" y="104978"/>
                  </a:lnTo>
                  <a:lnTo>
                    <a:pt x="84393" y="119923"/>
                  </a:lnTo>
                  <a:lnTo>
                    <a:pt x="81829" y="125710"/>
                  </a:lnTo>
                  <a:lnTo>
                    <a:pt x="71573" y="133622"/>
                  </a:lnTo>
                  <a:lnTo>
                    <a:pt x="64027" y="135600"/>
                  </a:lnTo>
                  <a:lnTo>
                    <a:pt x="106390" y="135600"/>
                  </a:lnTo>
                  <a:lnTo>
                    <a:pt x="107854" y="133238"/>
                  </a:lnTo>
                  <a:lnTo>
                    <a:pt x="110697" y="124515"/>
                  </a:lnTo>
                  <a:lnTo>
                    <a:pt x="111645" y="114722"/>
                  </a:lnTo>
                  <a:lnTo>
                    <a:pt x="111082" y="107249"/>
                  </a:lnTo>
                  <a:lnTo>
                    <a:pt x="87327" y="78239"/>
                  </a:lnTo>
                  <a:lnTo>
                    <a:pt x="77800" y="78239"/>
                  </a:lnTo>
                  <a:lnTo>
                    <a:pt x="77800" y="75602"/>
                  </a:lnTo>
                  <a:lnTo>
                    <a:pt x="87594" y="75602"/>
                  </a:lnTo>
                  <a:lnTo>
                    <a:pt x="93990" y="71646"/>
                  </a:lnTo>
                  <a:lnTo>
                    <a:pt x="104392" y="58313"/>
                  </a:lnTo>
                  <a:lnTo>
                    <a:pt x="107029" y="50328"/>
                  </a:lnTo>
                  <a:lnTo>
                    <a:pt x="107029" y="41097"/>
                  </a:lnTo>
                  <a:lnTo>
                    <a:pt x="106164" y="31963"/>
                  </a:lnTo>
                  <a:lnTo>
                    <a:pt x="103568" y="23900"/>
                  </a:lnTo>
                  <a:lnTo>
                    <a:pt x="103466" y="23735"/>
                  </a:lnTo>
                  <a:close/>
                </a:path>
                <a:path w="486409" h="159385">
                  <a:moveTo>
                    <a:pt x="77800" y="75602"/>
                  </a:moveTo>
                  <a:lnTo>
                    <a:pt x="77800" y="78239"/>
                  </a:lnTo>
                  <a:lnTo>
                    <a:pt x="83277" y="76914"/>
                  </a:lnTo>
                  <a:lnTo>
                    <a:pt x="77800" y="75602"/>
                  </a:lnTo>
                  <a:close/>
                </a:path>
                <a:path w="486409" h="159385">
                  <a:moveTo>
                    <a:pt x="83277" y="76914"/>
                  </a:moveTo>
                  <a:lnTo>
                    <a:pt x="77800" y="78239"/>
                  </a:lnTo>
                  <a:lnTo>
                    <a:pt x="87327" y="78239"/>
                  </a:lnTo>
                  <a:lnTo>
                    <a:pt x="85368" y="77415"/>
                  </a:lnTo>
                  <a:lnTo>
                    <a:pt x="83277" y="76914"/>
                  </a:lnTo>
                  <a:close/>
                </a:path>
                <a:path w="486409" h="159385">
                  <a:moveTo>
                    <a:pt x="87594" y="75602"/>
                  </a:moveTo>
                  <a:lnTo>
                    <a:pt x="77800" y="75602"/>
                  </a:lnTo>
                  <a:lnTo>
                    <a:pt x="83277" y="76914"/>
                  </a:lnTo>
                  <a:lnTo>
                    <a:pt x="86884" y="76041"/>
                  </a:lnTo>
                  <a:lnTo>
                    <a:pt x="87594" y="75602"/>
                  </a:lnTo>
                  <a:close/>
                </a:path>
                <a:path w="486409" h="159385">
                  <a:moveTo>
                    <a:pt x="55383" y="0"/>
                  </a:moveTo>
                  <a:lnTo>
                    <a:pt x="13186" y="10659"/>
                  </a:lnTo>
                  <a:lnTo>
                    <a:pt x="2637" y="18461"/>
                  </a:lnTo>
                  <a:lnTo>
                    <a:pt x="11867" y="39559"/>
                  </a:lnTo>
                  <a:lnTo>
                    <a:pt x="21112" y="32636"/>
                  </a:lnTo>
                  <a:lnTo>
                    <a:pt x="31043" y="27691"/>
                  </a:lnTo>
                  <a:lnTo>
                    <a:pt x="41660" y="24724"/>
                  </a:lnTo>
                  <a:lnTo>
                    <a:pt x="52965" y="23735"/>
                  </a:lnTo>
                  <a:lnTo>
                    <a:pt x="103466" y="23735"/>
                  </a:lnTo>
                  <a:lnTo>
                    <a:pt x="99241" y="16908"/>
                  </a:lnTo>
                  <a:lnTo>
                    <a:pt x="93184" y="10988"/>
                  </a:lnTo>
                  <a:lnTo>
                    <a:pt x="85711" y="6181"/>
                  </a:lnTo>
                  <a:lnTo>
                    <a:pt x="76920" y="2747"/>
                  </a:lnTo>
                  <a:lnTo>
                    <a:pt x="66811" y="686"/>
                  </a:lnTo>
                  <a:lnTo>
                    <a:pt x="55383" y="0"/>
                  </a:lnTo>
                  <a:close/>
                </a:path>
                <a:path w="486409" h="159385">
                  <a:moveTo>
                    <a:pt x="228699" y="126809"/>
                  </a:moveTo>
                  <a:lnTo>
                    <a:pt x="201447" y="126809"/>
                  </a:lnTo>
                  <a:lnTo>
                    <a:pt x="201447" y="157138"/>
                  </a:lnTo>
                  <a:lnTo>
                    <a:pt x="228699" y="157138"/>
                  </a:lnTo>
                  <a:lnTo>
                    <a:pt x="228699" y="126809"/>
                  </a:lnTo>
                  <a:close/>
                </a:path>
                <a:path w="486409" h="159385">
                  <a:moveTo>
                    <a:pt x="228699" y="2197"/>
                  </a:moveTo>
                  <a:lnTo>
                    <a:pt x="205842" y="2197"/>
                  </a:lnTo>
                  <a:lnTo>
                    <a:pt x="132218" y="107029"/>
                  </a:lnTo>
                  <a:lnTo>
                    <a:pt x="132218" y="126809"/>
                  </a:lnTo>
                  <a:lnTo>
                    <a:pt x="250896" y="126809"/>
                  </a:lnTo>
                  <a:lnTo>
                    <a:pt x="250896" y="111865"/>
                  </a:lnTo>
                  <a:lnTo>
                    <a:pt x="153316" y="111865"/>
                  </a:lnTo>
                  <a:lnTo>
                    <a:pt x="153316" y="105271"/>
                  </a:lnTo>
                  <a:lnTo>
                    <a:pt x="157933" y="105271"/>
                  </a:lnTo>
                  <a:lnTo>
                    <a:pt x="201447" y="43135"/>
                  </a:lnTo>
                  <a:lnTo>
                    <a:pt x="201447" y="35603"/>
                  </a:lnTo>
                  <a:lnTo>
                    <a:pt x="228699" y="35603"/>
                  </a:lnTo>
                  <a:lnTo>
                    <a:pt x="228699" y="2197"/>
                  </a:lnTo>
                  <a:close/>
                </a:path>
                <a:path w="486409" h="159385">
                  <a:moveTo>
                    <a:pt x="157933" y="105271"/>
                  </a:moveTo>
                  <a:lnTo>
                    <a:pt x="153316" y="105271"/>
                  </a:lnTo>
                  <a:lnTo>
                    <a:pt x="153316" y="111865"/>
                  </a:lnTo>
                  <a:lnTo>
                    <a:pt x="157933" y="105271"/>
                  </a:lnTo>
                  <a:close/>
                </a:path>
                <a:path w="486409" h="159385">
                  <a:moveTo>
                    <a:pt x="250896" y="105271"/>
                  </a:moveTo>
                  <a:lnTo>
                    <a:pt x="157933" y="105271"/>
                  </a:lnTo>
                  <a:lnTo>
                    <a:pt x="153316" y="111865"/>
                  </a:lnTo>
                  <a:lnTo>
                    <a:pt x="250896" y="111865"/>
                  </a:lnTo>
                  <a:lnTo>
                    <a:pt x="250896" y="105271"/>
                  </a:lnTo>
                  <a:close/>
                </a:path>
                <a:path w="486409" h="159385">
                  <a:moveTo>
                    <a:pt x="228699" y="35603"/>
                  </a:moveTo>
                  <a:lnTo>
                    <a:pt x="206721" y="35603"/>
                  </a:lnTo>
                  <a:lnTo>
                    <a:pt x="201447" y="43135"/>
                  </a:lnTo>
                  <a:lnTo>
                    <a:pt x="201447" y="105271"/>
                  </a:lnTo>
                  <a:lnTo>
                    <a:pt x="228699" y="105271"/>
                  </a:lnTo>
                  <a:lnTo>
                    <a:pt x="228699" y="35603"/>
                  </a:lnTo>
                  <a:close/>
                </a:path>
                <a:path w="486409" h="159385">
                  <a:moveTo>
                    <a:pt x="206721" y="35603"/>
                  </a:moveTo>
                  <a:lnTo>
                    <a:pt x="201447" y="35603"/>
                  </a:lnTo>
                  <a:lnTo>
                    <a:pt x="201447" y="43135"/>
                  </a:lnTo>
                  <a:lnTo>
                    <a:pt x="206721" y="35603"/>
                  </a:lnTo>
                  <a:close/>
                </a:path>
                <a:path w="486409" h="159385">
                  <a:moveTo>
                    <a:pt x="428039" y="116700"/>
                  </a:moveTo>
                  <a:lnTo>
                    <a:pt x="401446" y="116700"/>
                  </a:lnTo>
                  <a:lnTo>
                    <a:pt x="401446" y="157138"/>
                  </a:lnTo>
                  <a:lnTo>
                    <a:pt x="428039" y="157138"/>
                  </a:lnTo>
                  <a:lnTo>
                    <a:pt x="428039" y="116700"/>
                  </a:lnTo>
                  <a:close/>
                </a:path>
                <a:path w="486409" h="159385">
                  <a:moveTo>
                    <a:pt x="353755" y="46152"/>
                  </a:moveTo>
                  <a:lnTo>
                    <a:pt x="326503" y="46152"/>
                  </a:lnTo>
                  <a:lnTo>
                    <a:pt x="326503" y="76261"/>
                  </a:lnTo>
                  <a:lnTo>
                    <a:pt x="345184" y="116081"/>
                  </a:lnTo>
                  <a:lnTo>
                    <a:pt x="374854" y="122633"/>
                  </a:lnTo>
                  <a:lnTo>
                    <a:pt x="379689" y="122633"/>
                  </a:lnTo>
                  <a:lnTo>
                    <a:pt x="384304" y="122121"/>
                  </a:lnTo>
                  <a:lnTo>
                    <a:pt x="393095" y="120069"/>
                  </a:lnTo>
                  <a:lnTo>
                    <a:pt x="397344" y="118604"/>
                  </a:lnTo>
                  <a:lnTo>
                    <a:pt x="401446" y="116700"/>
                  </a:lnTo>
                  <a:lnTo>
                    <a:pt x="428039" y="116700"/>
                  </a:lnTo>
                  <a:lnTo>
                    <a:pt x="428039" y="100436"/>
                  </a:lnTo>
                  <a:lnTo>
                    <a:pt x="370605" y="100436"/>
                  </a:lnTo>
                  <a:lnTo>
                    <a:pt x="364011" y="98385"/>
                  </a:lnTo>
                  <a:lnTo>
                    <a:pt x="359909" y="94283"/>
                  </a:lnTo>
                  <a:lnTo>
                    <a:pt x="355806" y="90034"/>
                  </a:lnTo>
                  <a:lnTo>
                    <a:pt x="353755" y="83221"/>
                  </a:lnTo>
                  <a:lnTo>
                    <a:pt x="353755" y="46152"/>
                  </a:lnTo>
                  <a:close/>
                </a:path>
                <a:path w="486409" h="159385">
                  <a:moveTo>
                    <a:pt x="428039" y="46152"/>
                  </a:moveTo>
                  <a:lnTo>
                    <a:pt x="400787" y="46152"/>
                  </a:lnTo>
                  <a:lnTo>
                    <a:pt x="400787" y="94942"/>
                  </a:lnTo>
                  <a:lnTo>
                    <a:pt x="397710" y="96847"/>
                  </a:lnTo>
                  <a:lnTo>
                    <a:pt x="394487" y="98239"/>
                  </a:lnTo>
                  <a:lnTo>
                    <a:pt x="387747" y="99997"/>
                  </a:lnTo>
                  <a:lnTo>
                    <a:pt x="383938" y="100436"/>
                  </a:lnTo>
                  <a:lnTo>
                    <a:pt x="428039" y="100436"/>
                  </a:lnTo>
                  <a:lnTo>
                    <a:pt x="428039" y="46152"/>
                  </a:lnTo>
                  <a:close/>
                </a:path>
                <a:path w="486409" h="159385">
                  <a:moveTo>
                    <a:pt x="486276" y="126589"/>
                  </a:moveTo>
                  <a:lnTo>
                    <a:pt x="455508" y="126589"/>
                  </a:lnTo>
                  <a:lnTo>
                    <a:pt x="455508" y="157138"/>
                  </a:lnTo>
                  <a:lnTo>
                    <a:pt x="486276" y="157138"/>
                  </a:lnTo>
                  <a:lnTo>
                    <a:pt x="486276" y="126589"/>
                  </a:lnTo>
                  <a:close/>
                </a:path>
              </a:pathLst>
            </a:custGeom>
            <a:solidFill>
              <a:srgbClr val="599C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11194212" y="2536463"/>
            <a:ext cx="347886" cy="347886"/>
            <a:chOff x="18492423" y="4199255"/>
            <a:chExt cx="575945" cy="575945"/>
          </a:xfrm>
        </p:grpSpPr>
        <p:sp>
          <p:nvSpPr>
            <p:cNvPr id="41" name="object 41"/>
            <p:cNvSpPr/>
            <p:nvPr/>
          </p:nvSpPr>
          <p:spPr>
            <a:xfrm>
              <a:off x="18492423" y="4199255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  <p:sp>
          <p:nvSpPr>
            <p:cNvPr id="42" name="object 42"/>
            <p:cNvSpPr/>
            <p:nvPr/>
          </p:nvSpPr>
          <p:spPr>
            <a:xfrm>
              <a:off x="18548214" y="4410605"/>
              <a:ext cx="470534" cy="154940"/>
            </a:xfrm>
            <a:custGeom>
              <a:avLst/>
              <a:gdLst/>
              <a:ahLst/>
              <a:cxnLst/>
              <a:rect l="l" t="t" r="r" b="b"/>
              <a:pathLst>
                <a:path w="470534" h="154939">
                  <a:moveTo>
                    <a:pt x="97359" y="131424"/>
                  </a:moveTo>
                  <a:lnTo>
                    <a:pt x="0" y="131424"/>
                  </a:lnTo>
                  <a:lnTo>
                    <a:pt x="0" y="154940"/>
                  </a:lnTo>
                  <a:lnTo>
                    <a:pt x="97359" y="154940"/>
                  </a:lnTo>
                  <a:lnTo>
                    <a:pt x="97359" y="131424"/>
                  </a:lnTo>
                  <a:close/>
                </a:path>
                <a:path w="470534" h="154939">
                  <a:moveTo>
                    <a:pt x="63954" y="23735"/>
                  </a:moveTo>
                  <a:lnTo>
                    <a:pt x="49229" y="23735"/>
                  </a:lnTo>
                  <a:lnTo>
                    <a:pt x="35603" y="31858"/>
                  </a:lnTo>
                  <a:lnTo>
                    <a:pt x="35603" y="131424"/>
                  </a:lnTo>
                  <a:lnTo>
                    <a:pt x="63954" y="131424"/>
                  </a:lnTo>
                  <a:lnTo>
                    <a:pt x="63954" y="23735"/>
                  </a:lnTo>
                  <a:close/>
                </a:path>
                <a:path w="470534" h="154939">
                  <a:moveTo>
                    <a:pt x="63954" y="0"/>
                  </a:moveTo>
                  <a:lnTo>
                    <a:pt x="43735" y="0"/>
                  </a:lnTo>
                  <a:lnTo>
                    <a:pt x="3516" y="24175"/>
                  </a:lnTo>
                  <a:lnTo>
                    <a:pt x="3516" y="50987"/>
                  </a:lnTo>
                  <a:lnTo>
                    <a:pt x="35603" y="31858"/>
                  </a:lnTo>
                  <a:lnTo>
                    <a:pt x="35603" y="23735"/>
                  </a:lnTo>
                  <a:lnTo>
                    <a:pt x="63954" y="23735"/>
                  </a:lnTo>
                  <a:lnTo>
                    <a:pt x="63954" y="0"/>
                  </a:lnTo>
                  <a:close/>
                </a:path>
                <a:path w="470534" h="154939">
                  <a:moveTo>
                    <a:pt x="49229" y="23735"/>
                  </a:moveTo>
                  <a:lnTo>
                    <a:pt x="35603" y="23735"/>
                  </a:lnTo>
                  <a:lnTo>
                    <a:pt x="35603" y="31858"/>
                  </a:lnTo>
                  <a:lnTo>
                    <a:pt x="49229" y="23735"/>
                  </a:lnTo>
                  <a:close/>
                </a:path>
                <a:path w="470534" h="154939">
                  <a:moveTo>
                    <a:pt x="229138" y="131424"/>
                  </a:moveTo>
                  <a:lnTo>
                    <a:pt x="131778" y="131424"/>
                  </a:lnTo>
                  <a:lnTo>
                    <a:pt x="131778" y="154940"/>
                  </a:lnTo>
                  <a:lnTo>
                    <a:pt x="229138" y="154940"/>
                  </a:lnTo>
                  <a:lnTo>
                    <a:pt x="229138" y="131424"/>
                  </a:lnTo>
                  <a:close/>
                </a:path>
                <a:path w="470534" h="154939">
                  <a:moveTo>
                    <a:pt x="195732" y="23735"/>
                  </a:moveTo>
                  <a:lnTo>
                    <a:pt x="181008" y="23735"/>
                  </a:lnTo>
                  <a:lnTo>
                    <a:pt x="167382" y="31858"/>
                  </a:lnTo>
                  <a:lnTo>
                    <a:pt x="167382" y="131424"/>
                  </a:lnTo>
                  <a:lnTo>
                    <a:pt x="195732" y="131424"/>
                  </a:lnTo>
                  <a:lnTo>
                    <a:pt x="195732" y="23735"/>
                  </a:lnTo>
                  <a:close/>
                </a:path>
                <a:path w="470534" h="154939">
                  <a:moveTo>
                    <a:pt x="195732" y="0"/>
                  </a:moveTo>
                  <a:lnTo>
                    <a:pt x="175513" y="0"/>
                  </a:lnTo>
                  <a:lnTo>
                    <a:pt x="135295" y="24175"/>
                  </a:lnTo>
                  <a:lnTo>
                    <a:pt x="135295" y="50987"/>
                  </a:lnTo>
                  <a:lnTo>
                    <a:pt x="167382" y="31858"/>
                  </a:lnTo>
                  <a:lnTo>
                    <a:pt x="167382" y="23735"/>
                  </a:lnTo>
                  <a:lnTo>
                    <a:pt x="195732" y="23735"/>
                  </a:lnTo>
                  <a:lnTo>
                    <a:pt x="195732" y="0"/>
                  </a:lnTo>
                  <a:close/>
                </a:path>
                <a:path w="470534" h="154939">
                  <a:moveTo>
                    <a:pt x="181008" y="23735"/>
                  </a:moveTo>
                  <a:lnTo>
                    <a:pt x="167382" y="23735"/>
                  </a:lnTo>
                  <a:lnTo>
                    <a:pt x="167382" y="31858"/>
                  </a:lnTo>
                  <a:lnTo>
                    <a:pt x="181008" y="23735"/>
                  </a:lnTo>
                  <a:close/>
                </a:path>
                <a:path w="470534" h="154939">
                  <a:moveTo>
                    <a:pt x="412215" y="114502"/>
                  </a:moveTo>
                  <a:lnTo>
                    <a:pt x="385622" y="114502"/>
                  </a:lnTo>
                  <a:lnTo>
                    <a:pt x="385622" y="154940"/>
                  </a:lnTo>
                  <a:lnTo>
                    <a:pt x="412215" y="154940"/>
                  </a:lnTo>
                  <a:lnTo>
                    <a:pt x="412215" y="114502"/>
                  </a:lnTo>
                  <a:close/>
                </a:path>
                <a:path w="470534" h="154939">
                  <a:moveTo>
                    <a:pt x="337932" y="43954"/>
                  </a:moveTo>
                  <a:lnTo>
                    <a:pt x="310680" y="43954"/>
                  </a:lnTo>
                  <a:lnTo>
                    <a:pt x="310680" y="74063"/>
                  </a:lnTo>
                  <a:lnTo>
                    <a:pt x="329360" y="113884"/>
                  </a:lnTo>
                  <a:lnTo>
                    <a:pt x="359030" y="120436"/>
                  </a:lnTo>
                  <a:lnTo>
                    <a:pt x="363865" y="120436"/>
                  </a:lnTo>
                  <a:lnTo>
                    <a:pt x="368480" y="119923"/>
                  </a:lnTo>
                  <a:lnTo>
                    <a:pt x="377271" y="117872"/>
                  </a:lnTo>
                  <a:lnTo>
                    <a:pt x="381520" y="116407"/>
                  </a:lnTo>
                  <a:lnTo>
                    <a:pt x="385622" y="114502"/>
                  </a:lnTo>
                  <a:lnTo>
                    <a:pt x="412215" y="114502"/>
                  </a:lnTo>
                  <a:lnTo>
                    <a:pt x="412215" y="98239"/>
                  </a:lnTo>
                  <a:lnTo>
                    <a:pt x="354781" y="98239"/>
                  </a:lnTo>
                  <a:lnTo>
                    <a:pt x="348188" y="96187"/>
                  </a:lnTo>
                  <a:lnTo>
                    <a:pt x="344085" y="92085"/>
                  </a:lnTo>
                  <a:lnTo>
                    <a:pt x="339983" y="87836"/>
                  </a:lnTo>
                  <a:lnTo>
                    <a:pt x="337932" y="81023"/>
                  </a:lnTo>
                  <a:lnTo>
                    <a:pt x="337932" y="43954"/>
                  </a:lnTo>
                  <a:close/>
                </a:path>
                <a:path w="470534" h="154939">
                  <a:moveTo>
                    <a:pt x="412215" y="43954"/>
                  </a:moveTo>
                  <a:lnTo>
                    <a:pt x="384963" y="43954"/>
                  </a:lnTo>
                  <a:lnTo>
                    <a:pt x="384963" y="92744"/>
                  </a:lnTo>
                  <a:lnTo>
                    <a:pt x="381886" y="94649"/>
                  </a:lnTo>
                  <a:lnTo>
                    <a:pt x="378663" y="96041"/>
                  </a:lnTo>
                  <a:lnTo>
                    <a:pt x="371923" y="97799"/>
                  </a:lnTo>
                  <a:lnTo>
                    <a:pt x="368114" y="98239"/>
                  </a:lnTo>
                  <a:lnTo>
                    <a:pt x="412215" y="98239"/>
                  </a:lnTo>
                  <a:lnTo>
                    <a:pt x="412215" y="43954"/>
                  </a:lnTo>
                  <a:close/>
                </a:path>
                <a:path w="470534" h="154939">
                  <a:moveTo>
                    <a:pt x="470452" y="124392"/>
                  </a:moveTo>
                  <a:lnTo>
                    <a:pt x="439684" y="124392"/>
                  </a:lnTo>
                  <a:lnTo>
                    <a:pt x="439684" y="154940"/>
                  </a:lnTo>
                  <a:lnTo>
                    <a:pt x="470452" y="154940"/>
                  </a:lnTo>
                  <a:lnTo>
                    <a:pt x="470452" y="124392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11194212" y="4104171"/>
            <a:ext cx="347886" cy="347886"/>
            <a:chOff x="18492423" y="6794683"/>
            <a:chExt cx="575945" cy="575945"/>
          </a:xfrm>
        </p:grpSpPr>
        <p:sp>
          <p:nvSpPr>
            <p:cNvPr id="44" name="object 44"/>
            <p:cNvSpPr/>
            <p:nvPr/>
          </p:nvSpPr>
          <p:spPr>
            <a:xfrm>
              <a:off x="18492423" y="6794683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  <p:sp>
          <p:nvSpPr>
            <p:cNvPr id="45" name="object 45"/>
            <p:cNvSpPr/>
            <p:nvPr/>
          </p:nvSpPr>
          <p:spPr>
            <a:xfrm>
              <a:off x="18548214" y="7003835"/>
              <a:ext cx="470534" cy="159385"/>
            </a:xfrm>
            <a:custGeom>
              <a:avLst/>
              <a:gdLst/>
              <a:ahLst/>
              <a:cxnLst/>
              <a:rect l="l" t="t" r="r" b="b"/>
              <a:pathLst>
                <a:path w="470534" h="159384">
                  <a:moveTo>
                    <a:pt x="97359" y="133622"/>
                  </a:moveTo>
                  <a:lnTo>
                    <a:pt x="0" y="133622"/>
                  </a:lnTo>
                  <a:lnTo>
                    <a:pt x="0" y="157138"/>
                  </a:lnTo>
                  <a:lnTo>
                    <a:pt x="97359" y="157138"/>
                  </a:lnTo>
                  <a:lnTo>
                    <a:pt x="97359" y="133622"/>
                  </a:lnTo>
                  <a:close/>
                </a:path>
                <a:path w="470534" h="159384">
                  <a:moveTo>
                    <a:pt x="63954" y="25933"/>
                  </a:moveTo>
                  <a:lnTo>
                    <a:pt x="49229" y="25933"/>
                  </a:lnTo>
                  <a:lnTo>
                    <a:pt x="35603" y="34056"/>
                  </a:lnTo>
                  <a:lnTo>
                    <a:pt x="35603" y="133622"/>
                  </a:lnTo>
                  <a:lnTo>
                    <a:pt x="63954" y="133622"/>
                  </a:lnTo>
                  <a:lnTo>
                    <a:pt x="63954" y="25933"/>
                  </a:lnTo>
                  <a:close/>
                </a:path>
                <a:path w="470534" h="159384">
                  <a:moveTo>
                    <a:pt x="63954" y="2197"/>
                  </a:moveTo>
                  <a:lnTo>
                    <a:pt x="43735" y="2197"/>
                  </a:lnTo>
                  <a:lnTo>
                    <a:pt x="3516" y="26372"/>
                  </a:lnTo>
                  <a:lnTo>
                    <a:pt x="3516" y="53185"/>
                  </a:lnTo>
                  <a:lnTo>
                    <a:pt x="35603" y="34056"/>
                  </a:lnTo>
                  <a:lnTo>
                    <a:pt x="35603" y="25933"/>
                  </a:lnTo>
                  <a:lnTo>
                    <a:pt x="63954" y="25933"/>
                  </a:lnTo>
                  <a:lnTo>
                    <a:pt x="63954" y="2197"/>
                  </a:lnTo>
                  <a:close/>
                </a:path>
                <a:path w="470534" h="159384">
                  <a:moveTo>
                    <a:pt x="49229" y="25933"/>
                  </a:moveTo>
                  <a:lnTo>
                    <a:pt x="35603" y="25933"/>
                  </a:lnTo>
                  <a:lnTo>
                    <a:pt x="35603" y="34056"/>
                  </a:lnTo>
                  <a:lnTo>
                    <a:pt x="49229" y="25933"/>
                  </a:lnTo>
                  <a:close/>
                </a:path>
                <a:path w="470534" h="159384">
                  <a:moveTo>
                    <a:pt x="142726" y="77470"/>
                  </a:moveTo>
                  <a:lnTo>
                    <a:pt x="116132" y="107606"/>
                  </a:lnTo>
                  <a:lnTo>
                    <a:pt x="115515" y="115381"/>
                  </a:lnTo>
                  <a:lnTo>
                    <a:pt x="116463" y="125147"/>
                  </a:lnTo>
                  <a:lnTo>
                    <a:pt x="149030" y="156424"/>
                  </a:lnTo>
                  <a:lnTo>
                    <a:pt x="173315" y="159336"/>
                  </a:lnTo>
                  <a:lnTo>
                    <a:pt x="186282" y="158608"/>
                  </a:lnTo>
                  <a:lnTo>
                    <a:pt x="222682" y="141301"/>
                  </a:lnTo>
                  <a:lnTo>
                    <a:pt x="225205" y="137358"/>
                  </a:lnTo>
                  <a:lnTo>
                    <a:pt x="162766" y="137358"/>
                  </a:lnTo>
                  <a:lnTo>
                    <a:pt x="154781" y="135380"/>
                  </a:lnTo>
                  <a:lnTo>
                    <a:pt x="149360" y="131424"/>
                  </a:lnTo>
                  <a:lnTo>
                    <a:pt x="144086" y="127322"/>
                  </a:lnTo>
                  <a:lnTo>
                    <a:pt x="141448" y="121315"/>
                  </a:lnTo>
                  <a:lnTo>
                    <a:pt x="141448" y="105491"/>
                  </a:lnTo>
                  <a:lnTo>
                    <a:pt x="144086" y="99557"/>
                  </a:lnTo>
                  <a:lnTo>
                    <a:pt x="149360" y="95601"/>
                  </a:lnTo>
                  <a:lnTo>
                    <a:pt x="154781" y="91645"/>
                  </a:lnTo>
                  <a:lnTo>
                    <a:pt x="162766" y="89667"/>
                  </a:lnTo>
                  <a:lnTo>
                    <a:pt x="222692" y="89667"/>
                  </a:lnTo>
                  <a:lnTo>
                    <a:pt x="221886" y="88568"/>
                  </a:lnTo>
                  <a:lnTo>
                    <a:pt x="216776" y="83720"/>
                  </a:lnTo>
                  <a:lnTo>
                    <a:pt x="211324" y="80217"/>
                  </a:lnTo>
                  <a:lnTo>
                    <a:pt x="151118" y="80217"/>
                  </a:lnTo>
                  <a:lnTo>
                    <a:pt x="144319" y="78225"/>
                  </a:lnTo>
                  <a:lnTo>
                    <a:pt x="142726" y="77470"/>
                  </a:lnTo>
                  <a:close/>
                </a:path>
                <a:path w="470534" h="159384">
                  <a:moveTo>
                    <a:pt x="222692" y="89667"/>
                  </a:moveTo>
                  <a:lnTo>
                    <a:pt x="184011" y="89667"/>
                  </a:lnTo>
                  <a:lnTo>
                    <a:pt x="191996" y="91645"/>
                  </a:lnTo>
                  <a:lnTo>
                    <a:pt x="202545" y="99557"/>
                  </a:lnTo>
                  <a:lnTo>
                    <a:pt x="205183" y="105491"/>
                  </a:lnTo>
                  <a:lnTo>
                    <a:pt x="205183" y="121315"/>
                  </a:lnTo>
                  <a:lnTo>
                    <a:pt x="202545" y="127322"/>
                  </a:lnTo>
                  <a:lnTo>
                    <a:pt x="197271" y="131424"/>
                  </a:lnTo>
                  <a:lnTo>
                    <a:pt x="191996" y="135380"/>
                  </a:lnTo>
                  <a:lnTo>
                    <a:pt x="184011" y="137358"/>
                  </a:lnTo>
                  <a:lnTo>
                    <a:pt x="225205" y="137358"/>
                  </a:lnTo>
                  <a:lnTo>
                    <a:pt x="227490" y="133787"/>
                  </a:lnTo>
                  <a:lnTo>
                    <a:pt x="230374" y="125147"/>
                  </a:lnTo>
                  <a:lnTo>
                    <a:pt x="231336" y="115381"/>
                  </a:lnTo>
                  <a:lnTo>
                    <a:pt x="230742" y="107593"/>
                  </a:lnTo>
                  <a:lnTo>
                    <a:pt x="228948" y="100491"/>
                  </a:lnTo>
                  <a:lnTo>
                    <a:pt x="226020" y="94200"/>
                  </a:lnTo>
                  <a:lnTo>
                    <a:pt x="222692" y="89667"/>
                  </a:lnTo>
                  <a:close/>
                </a:path>
                <a:path w="470534" h="159384">
                  <a:moveTo>
                    <a:pt x="151118" y="75602"/>
                  </a:moveTo>
                  <a:lnTo>
                    <a:pt x="143577" y="77140"/>
                  </a:lnTo>
                  <a:lnTo>
                    <a:pt x="142726" y="77470"/>
                  </a:lnTo>
                  <a:lnTo>
                    <a:pt x="144319" y="78225"/>
                  </a:lnTo>
                  <a:lnTo>
                    <a:pt x="151118" y="80217"/>
                  </a:lnTo>
                  <a:lnTo>
                    <a:pt x="151118" y="75602"/>
                  </a:lnTo>
                  <a:close/>
                </a:path>
                <a:path w="470534" h="159384">
                  <a:moveTo>
                    <a:pt x="196831" y="75602"/>
                  </a:moveTo>
                  <a:lnTo>
                    <a:pt x="151118" y="75602"/>
                  </a:lnTo>
                  <a:lnTo>
                    <a:pt x="151118" y="80217"/>
                  </a:lnTo>
                  <a:lnTo>
                    <a:pt x="211324" y="80217"/>
                  </a:lnTo>
                  <a:lnTo>
                    <a:pt x="210982" y="79997"/>
                  </a:lnTo>
                  <a:lnTo>
                    <a:pt x="196831" y="79997"/>
                  </a:lnTo>
                  <a:lnTo>
                    <a:pt x="196831" y="75602"/>
                  </a:lnTo>
                  <a:close/>
                </a:path>
                <a:path w="470534" h="159384">
                  <a:moveTo>
                    <a:pt x="196831" y="75602"/>
                  </a:moveTo>
                  <a:lnTo>
                    <a:pt x="196831" y="79997"/>
                  </a:lnTo>
                  <a:lnTo>
                    <a:pt x="203493" y="78280"/>
                  </a:lnTo>
                  <a:lnTo>
                    <a:pt x="205049" y="77562"/>
                  </a:lnTo>
                  <a:lnTo>
                    <a:pt x="204249" y="77236"/>
                  </a:lnTo>
                  <a:lnTo>
                    <a:pt x="196831" y="75602"/>
                  </a:lnTo>
                  <a:close/>
                </a:path>
                <a:path w="470534" h="159384">
                  <a:moveTo>
                    <a:pt x="205049" y="77562"/>
                  </a:moveTo>
                  <a:lnTo>
                    <a:pt x="203493" y="78280"/>
                  </a:lnTo>
                  <a:lnTo>
                    <a:pt x="196831" y="79997"/>
                  </a:lnTo>
                  <a:lnTo>
                    <a:pt x="210982" y="79997"/>
                  </a:lnTo>
                  <a:lnTo>
                    <a:pt x="205049" y="77562"/>
                  </a:lnTo>
                  <a:close/>
                </a:path>
                <a:path w="470534" h="159384">
                  <a:moveTo>
                    <a:pt x="209294" y="75602"/>
                  </a:moveTo>
                  <a:lnTo>
                    <a:pt x="196831" y="75602"/>
                  </a:lnTo>
                  <a:lnTo>
                    <a:pt x="204249" y="77236"/>
                  </a:lnTo>
                  <a:lnTo>
                    <a:pt x="205049" y="77562"/>
                  </a:lnTo>
                  <a:lnTo>
                    <a:pt x="209294" y="75602"/>
                  </a:lnTo>
                  <a:close/>
                </a:path>
                <a:path w="470534" h="159384">
                  <a:moveTo>
                    <a:pt x="173315" y="0"/>
                  </a:moveTo>
                  <a:lnTo>
                    <a:pt x="133756" y="11208"/>
                  </a:lnTo>
                  <a:lnTo>
                    <a:pt x="119471" y="41757"/>
                  </a:lnTo>
                  <a:lnTo>
                    <a:pt x="120010" y="48858"/>
                  </a:lnTo>
                  <a:lnTo>
                    <a:pt x="142726" y="77470"/>
                  </a:lnTo>
                  <a:lnTo>
                    <a:pt x="143577" y="77140"/>
                  </a:lnTo>
                  <a:lnTo>
                    <a:pt x="151118" y="75602"/>
                  </a:lnTo>
                  <a:lnTo>
                    <a:pt x="209294" y="75602"/>
                  </a:lnTo>
                  <a:lnTo>
                    <a:pt x="214592" y="71797"/>
                  </a:lnTo>
                  <a:lnTo>
                    <a:pt x="218415" y="67690"/>
                  </a:lnTo>
                  <a:lnTo>
                    <a:pt x="164378" y="67690"/>
                  </a:lnTo>
                  <a:lnTo>
                    <a:pt x="157492" y="65639"/>
                  </a:lnTo>
                  <a:lnTo>
                    <a:pt x="152610" y="61495"/>
                  </a:lnTo>
                  <a:lnTo>
                    <a:pt x="147968" y="57434"/>
                  </a:lnTo>
                  <a:lnTo>
                    <a:pt x="145624" y="51793"/>
                  </a:lnTo>
                  <a:lnTo>
                    <a:pt x="145624" y="37581"/>
                  </a:lnTo>
                  <a:lnTo>
                    <a:pt x="147968" y="32087"/>
                  </a:lnTo>
                  <a:lnTo>
                    <a:pt x="157492" y="24028"/>
                  </a:lnTo>
                  <a:lnTo>
                    <a:pt x="164378" y="21977"/>
                  </a:lnTo>
                  <a:lnTo>
                    <a:pt x="222246" y="21977"/>
                  </a:lnTo>
                  <a:lnTo>
                    <a:pt x="219221" y="17238"/>
                  </a:lnTo>
                  <a:lnTo>
                    <a:pt x="212875" y="11208"/>
                  </a:lnTo>
                  <a:lnTo>
                    <a:pt x="205045" y="6304"/>
                  </a:lnTo>
                  <a:lnTo>
                    <a:pt x="195842" y="2802"/>
                  </a:lnTo>
                  <a:lnTo>
                    <a:pt x="185266" y="700"/>
                  </a:lnTo>
                  <a:lnTo>
                    <a:pt x="173315" y="0"/>
                  </a:lnTo>
                  <a:close/>
                </a:path>
                <a:path w="470534" h="159384">
                  <a:moveTo>
                    <a:pt x="222246" y="21977"/>
                  </a:moveTo>
                  <a:lnTo>
                    <a:pt x="182399" y="21977"/>
                  </a:lnTo>
                  <a:lnTo>
                    <a:pt x="189286" y="24028"/>
                  </a:lnTo>
                  <a:lnTo>
                    <a:pt x="193974" y="28131"/>
                  </a:lnTo>
                  <a:lnTo>
                    <a:pt x="198809" y="32087"/>
                  </a:lnTo>
                  <a:lnTo>
                    <a:pt x="201227" y="37581"/>
                  </a:lnTo>
                  <a:lnTo>
                    <a:pt x="201227" y="51793"/>
                  </a:lnTo>
                  <a:lnTo>
                    <a:pt x="198809" y="57434"/>
                  </a:lnTo>
                  <a:lnTo>
                    <a:pt x="193974" y="61536"/>
                  </a:lnTo>
                  <a:lnTo>
                    <a:pt x="189286" y="65639"/>
                  </a:lnTo>
                  <a:lnTo>
                    <a:pt x="182399" y="67690"/>
                  </a:lnTo>
                  <a:lnTo>
                    <a:pt x="218415" y="67690"/>
                  </a:lnTo>
                  <a:lnTo>
                    <a:pt x="227380" y="41757"/>
                  </a:lnTo>
                  <a:lnTo>
                    <a:pt x="226473" y="32512"/>
                  </a:lnTo>
                  <a:lnTo>
                    <a:pt x="223754" y="24339"/>
                  </a:lnTo>
                  <a:lnTo>
                    <a:pt x="222246" y="21977"/>
                  </a:lnTo>
                  <a:close/>
                </a:path>
                <a:path w="470534" h="159384">
                  <a:moveTo>
                    <a:pt x="412215" y="116700"/>
                  </a:moveTo>
                  <a:lnTo>
                    <a:pt x="385622" y="116700"/>
                  </a:lnTo>
                  <a:lnTo>
                    <a:pt x="385622" y="157138"/>
                  </a:lnTo>
                  <a:lnTo>
                    <a:pt x="412215" y="157138"/>
                  </a:lnTo>
                  <a:lnTo>
                    <a:pt x="412215" y="116700"/>
                  </a:lnTo>
                  <a:close/>
                </a:path>
                <a:path w="470534" h="159384">
                  <a:moveTo>
                    <a:pt x="337932" y="46152"/>
                  </a:moveTo>
                  <a:lnTo>
                    <a:pt x="310680" y="46152"/>
                  </a:lnTo>
                  <a:lnTo>
                    <a:pt x="310680" y="76261"/>
                  </a:lnTo>
                  <a:lnTo>
                    <a:pt x="329360" y="116081"/>
                  </a:lnTo>
                  <a:lnTo>
                    <a:pt x="359030" y="122633"/>
                  </a:lnTo>
                  <a:lnTo>
                    <a:pt x="363865" y="122633"/>
                  </a:lnTo>
                  <a:lnTo>
                    <a:pt x="368480" y="122121"/>
                  </a:lnTo>
                  <a:lnTo>
                    <a:pt x="377271" y="120069"/>
                  </a:lnTo>
                  <a:lnTo>
                    <a:pt x="381520" y="118604"/>
                  </a:lnTo>
                  <a:lnTo>
                    <a:pt x="385622" y="116700"/>
                  </a:lnTo>
                  <a:lnTo>
                    <a:pt x="412215" y="116700"/>
                  </a:lnTo>
                  <a:lnTo>
                    <a:pt x="412215" y="100436"/>
                  </a:lnTo>
                  <a:lnTo>
                    <a:pt x="354781" y="100436"/>
                  </a:lnTo>
                  <a:lnTo>
                    <a:pt x="348188" y="98385"/>
                  </a:lnTo>
                  <a:lnTo>
                    <a:pt x="344085" y="94283"/>
                  </a:lnTo>
                  <a:lnTo>
                    <a:pt x="339983" y="90034"/>
                  </a:lnTo>
                  <a:lnTo>
                    <a:pt x="337932" y="83221"/>
                  </a:lnTo>
                  <a:lnTo>
                    <a:pt x="337932" y="46152"/>
                  </a:lnTo>
                  <a:close/>
                </a:path>
                <a:path w="470534" h="159384">
                  <a:moveTo>
                    <a:pt x="412215" y="46152"/>
                  </a:moveTo>
                  <a:lnTo>
                    <a:pt x="384963" y="46152"/>
                  </a:lnTo>
                  <a:lnTo>
                    <a:pt x="384963" y="94942"/>
                  </a:lnTo>
                  <a:lnTo>
                    <a:pt x="381886" y="96847"/>
                  </a:lnTo>
                  <a:lnTo>
                    <a:pt x="378663" y="98239"/>
                  </a:lnTo>
                  <a:lnTo>
                    <a:pt x="371923" y="99997"/>
                  </a:lnTo>
                  <a:lnTo>
                    <a:pt x="368114" y="100436"/>
                  </a:lnTo>
                  <a:lnTo>
                    <a:pt x="412215" y="100436"/>
                  </a:lnTo>
                  <a:lnTo>
                    <a:pt x="412215" y="46152"/>
                  </a:lnTo>
                  <a:close/>
                </a:path>
                <a:path w="470534" h="159384">
                  <a:moveTo>
                    <a:pt x="470452" y="126589"/>
                  </a:moveTo>
                  <a:lnTo>
                    <a:pt x="439684" y="126589"/>
                  </a:lnTo>
                  <a:lnTo>
                    <a:pt x="439684" y="157138"/>
                  </a:lnTo>
                  <a:lnTo>
                    <a:pt x="470452" y="157138"/>
                  </a:lnTo>
                  <a:lnTo>
                    <a:pt x="470452" y="126589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</p:grpSp>
      <p:grpSp>
        <p:nvGrpSpPr>
          <p:cNvPr id="46" name="object 46"/>
          <p:cNvGrpSpPr/>
          <p:nvPr/>
        </p:nvGrpSpPr>
        <p:grpSpPr>
          <a:xfrm>
            <a:off x="11194212" y="4584598"/>
            <a:ext cx="347886" cy="347886"/>
            <a:chOff x="18492423" y="7590056"/>
            <a:chExt cx="575945" cy="575945"/>
          </a:xfrm>
        </p:grpSpPr>
        <p:sp>
          <p:nvSpPr>
            <p:cNvPr id="47" name="object 47"/>
            <p:cNvSpPr/>
            <p:nvPr/>
          </p:nvSpPr>
          <p:spPr>
            <a:xfrm>
              <a:off x="18492423" y="7590056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  <p:sp>
          <p:nvSpPr>
            <p:cNvPr id="48" name="object 48"/>
            <p:cNvSpPr/>
            <p:nvPr/>
          </p:nvSpPr>
          <p:spPr>
            <a:xfrm>
              <a:off x="18606088" y="7801406"/>
              <a:ext cx="354330" cy="154940"/>
            </a:xfrm>
            <a:custGeom>
              <a:avLst/>
              <a:gdLst/>
              <a:ahLst/>
              <a:cxnLst/>
              <a:rect l="l" t="t" r="r" b="b"/>
              <a:pathLst>
                <a:path w="354330" h="154940">
                  <a:moveTo>
                    <a:pt x="96480" y="124611"/>
                  </a:moveTo>
                  <a:lnTo>
                    <a:pt x="69228" y="124611"/>
                  </a:lnTo>
                  <a:lnTo>
                    <a:pt x="69228" y="154940"/>
                  </a:lnTo>
                  <a:lnTo>
                    <a:pt x="96480" y="154940"/>
                  </a:lnTo>
                  <a:lnTo>
                    <a:pt x="96480" y="124611"/>
                  </a:lnTo>
                  <a:close/>
                </a:path>
                <a:path w="354330" h="154940">
                  <a:moveTo>
                    <a:pt x="96480" y="0"/>
                  </a:moveTo>
                  <a:lnTo>
                    <a:pt x="73624" y="0"/>
                  </a:lnTo>
                  <a:lnTo>
                    <a:pt x="0" y="104832"/>
                  </a:lnTo>
                  <a:lnTo>
                    <a:pt x="0" y="124611"/>
                  </a:lnTo>
                  <a:lnTo>
                    <a:pt x="118678" y="124611"/>
                  </a:lnTo>
                  <a:lnTo>
                    <a:pt x="118678" y="109667"/>
                  </a:lnTo>
                  <a:lnTo>
                    <a:pt x="21098" y="109667"/>
                  </a:lnTo>
                  <a:lnTo>
                    <a:pt x="21098" y="103074"/>
                  </a:lnTo>
                  <a:lnTo>
                    <a:pt x="25715" y="103074"/>
                  </a:lnTo>
                  <a:lnTo>
                    <a:pt x="69228" y="40937"/>
                  </a:lnTo>
                  <a:lnTo>
                    <a:pt x="69228" y="33405"/>
                  </a:lnTo>
                  <a:lnTo>
                    <a:pt x="96480" y="33405"/>
                  </a:lnTo>
                  <a:lnTo>
                    <a:pt x="96480" y="0"/>
                  </a:lnTo>
                  <a:close/>
                </a:path>
                <a:path w="354330" h="154940">
                  <a:moveTo>
                    <a:pt x="25715" y="103074"/>
                  </a:moveTo>
                  <a:lnTo>
                    <a:pt x="21098" y="103074"/>
                  </a:lnTo>
                  <a:lnTo>
                    <a:pt x="21098" y="109667"/>
                  </a:lnTo>
                  <a:lnTo>
                    <a:pt x="25715" y="103074"/>
                  </a:lnTo>
                  <a:close/>
                </a:path>
                <a:path w="354330" h="154940">
                  <a:moveTo>
                    <a:pt x="118678" y="103074"/>
                  </a:moveTo>
                  <a:lnTo>
                    <a:pt x="25715" y="103074"/>
                  </a:lnTo>
                  <a:lnTo>
                    <a:pt x="21098" y="109667"/>
                  </a:lnTo>
                  <a:lnTo>
                    <a:pt x="118678" y="109667"/>
                  </a:lnTo>
                  <a:lnTo>
                    <a:pt x="118678" y="103074"/>
                  </a:lnTo>
                  <a:close/>
                </a:path>
                <a:path w="354330" h="154940">
                  <a:moveTo>
                    <a:pt x="96480" y="33405"/>
                  </a:moveTo>
                  <a:lnTo>
                    <a:pt x="74503" y="33405"/>
                  </a:lnTo>
                  <a:lnTo>
                    <a:pt x="69228" y="40937"/>
                  </a:lnTo>
                  <a:lnTo>
                    <a:pt x="69228" y="103074"/>
                  </a:lnTo>
                  <a:lnTo>
                    <a:pt x="96480" y="103074"/>
                  </a:lnTo>
                  <a:lnTo>
                    <a:pt x="96480" y="33405"/>
                  </a:lnTo>
                  <a:close/>
                </a:path>
                <a:path w="354330" h="154940">
                  <a:moveTo>
                    <a:pt x="74503" y="33405"/>
                  </a:moveTo>
                  <a:lnTo>
                    <a:pt x="69228" y="33405"/>
                  </a:lnTo>
                  <a:lnTo>
                    <a:pt x="69228" y="40937"/>
                  </a:lnTo>
                  <a:lnTo>
                    <a:pt x="74503" y="33405"/>
                  </a:lnTo>
                  <a:close/>
                </a:path>
                <a:path w="354330" h="154940">
                  <a:moveTo>
                    <a:pt x="295821" y="114502"/>
                  </a:moveTo>
                  <a:lnTo>
                    <a:pt x="269228" y="114502"/>
                  </a:lnTo>
                  <a:lnTo>
                    <a:pt x="269228" y="154940"/>
                  </a:lnTo>
                  <a:lnTo>
                    <a:pt x="295821" y="154940"/>
                  </a:lnTo>
                  <a:lnTo>
                    <a:pt x="295821" y="114502"/>
                  </a:lnTo>
                  <a:close/>
                </a:path>
                <a:path w="354330" h="154940">
                  <a:moveTo>
                    <a:pt x="221537" y="43954"/>
                  </a:moveTo>
                  <a:lnTo>
                    <a:pt x="194285" y="43954"/>
                  </a:lnTo>
                  <a:lnTo>
                    <a:pt x="194285" y="74063"/>
                  </a:lnTo>
                  <a:lnTo>
                    <a:pt x="212966" y="113884"/>
                  </a:lnTo>
                  <a:lnTo>
                    <a:pt x="242635" y="120436"/>
                  </a:lnTo>
                  <a:lnTo>
                    <a:pt x="247470" y="120436"/>
                  </a:lnTo>
                  <a:lnTo>
                    <a:pt x="252086" y="119923"/>
                  </a:lnTo>
                  <a:lnTo>
                    <a:pt x="260877" y="117872"/>
                  </a:lnTo>
                  <a:lnTo>
                    <a:pt x="265126" y="116407"/>
                  </a:lnTo>
                  <a:lnTo>
                    <a:pt x="269228" y="114502"/>
                  </a:lnTo>
                  <a:lnTo>
                    <a:pt x="295821" y="114502"/>
                  </a:lnTo>
                  <a:lnTo>
                    <a:pt x="295821" y="98239"/>
                  </a:lnTo>
                  <a:lnTo>
                    <a:pt x="238386" y="98239"/>
                  </a:lnTo>
                  <a:lnTo>
                    <a:pt x="231793" y="96187"/>
                  </a:lnTo>
                  <a:lnTo>
                    <a:pt x="227691" y="92085"/>
                  </a:lnTo>
                  <a:lnTo>
                    <a:pt x="223588" y="87836"/>
                  </a:lnTo>
                  <a:lnTo>
                    <a:pt x="221537" y="81023"/>
                  </a:lnTo>
                  <a:lnTo>
                    <a:pt x="221537" y="43954"/>
                  </a:lnTo>
                  <a:close/>
                </a:path>
                <a:path w="354330" h="154940">
                  <a:moveTo>
                    <a:pt x="295821" y="43954"/>
                  </a:moveTo>
                  <a:lnTo>
                    <a:pt x="268569" y="43954"/>
                  </a:lnTo>
                  <a:lnTo>
                    <a:pt x="268569" y="92744"/>
                  </a:lnTo>
                  <a:lnTo>
                    <a:pt x="265492" y="94649"/>
                  </a:lnTo>
                  <a:lnTo>
                    <a:pt x="262269" y="96041"/>
                  </a:lnTo>
                  <a:lnTo>
                    <a:pt x="255529" y="97799"/>
                  </a:lnTo>
                  <a:lnTo>
                    <a:pt x="251719" y="98239"/>
                  </a:lnTo>
                  <a:lnTo>
                    <a:pt x="295821" y="98239"/>
                  </a:lnTo>
                  <a:lnTo>
                    <a:pt x="295821" y="43954"/>
                  </a:lnTo>
                  <a:close/>
                </a:path>
                <a:path w="354330" h="154940">
                  <a:moveTo>
                    <a:pt x="354058" y="124392"/>
                  </a:moveTo>
                  <a:lnTo>
                    <a:pt x="323289" y="124392"/>
                  </a:lnTo>
                  <a:lnTo>
                    <a:pt x="323289" y="154940"/>
                  </a:lnTo>
                  <a:lnTo>
                    <a:pt x="354058" y="154940"/>
                  </a:lnTo>
                  <a:lnTo>
                    <a:pt x="354058" y="124392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</p:grpSp>
      <p:grpSp>
        <p:nvGrpSpPr>
          <p:cNvPr id="49" name="object 49"/>
          <p:cNvGrpSpPr/>
          <p:nvPr/>
        </p:nvGrpSpPr>
        <p:grpSpPr>
          <a:xfrm>
            <a:off x="11194212" y="5159846"/>
            <a:ext cx="347886" cy="347886"/>
            <a:chOff x="18492423" y="8542411"/>
            <a:chExt cx="575945" cy="575945"/>
          </a:xfrm>
        </p:grpSpPr>
        <p:sp>
          <p:nvSpPr>
            <p:cNvPr id="50" name="object 50"/>
            <p:cNvSpPr/>
            <p:nvPr/>
          </p:nvSpPr>
          <p:spPr>
            <a:xfrm>
              <a:off x="18492423" y="854241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  <p:sp>
          <p:nvSpPr>
            <p:cNvPr id="51" name="object 51"/>
            <p:cNvSpPr/>
            <p:nvPr/>
          </p:nvSpPr>
          <p:spPr>
            <a:xfrm>
              <a:off x="18605648" y="8751562"/>
              <a:ext cx="354965" cy="159385"/>
            </a:xfrm>
            <a:custGeom>
              <a:avLst/>
              <a:gdLst/>
              <a:ahLst/>
              <a:cxnLst/>
              <a:rect l="l" t="t" r="r" b="b"/>
              <a:pathLst>
                <a:path w="354965" h="159384">
                  <a:moveTo>
                    <a:pt x="9230" y="120216"/>
                  </a:moveTo>
                  <a:lnTo>
                    <a:pt x="0" y="141534"/>
                  </a:lnTo>
                  <a:lnTo>
                    <a:pt x="5054" y="145490"/>
                  </a:lnTo>
                  <a:lnTo>
                    <a:pt x="10768" y="149006"/>
                  </a:lnTo>
                  <a:lnTo>
                    <a:pt x="54943" y="159336"/>
                  </a:lnTo>
                  <a:lnTo>
                    <a:pt x="67429" y="158594"/>
                  </a:lnTo>
                  <a:lnTo>
                    <a:pt x="103115" y="140888"/>
                  </a:lnTo>
                  <a:lnTo>
                    <a:pt x="106390" y="135600"/>
                  </a:lnTo>
                  <a:lnTo>
                    <a:pt x="45859" y="135600"/>
                  </a:lnTo>
                  <a:lnTo>
                    <a:pt x="38020" y="134355"/>
                  </a:lnTo>
                  <a:lnTo>
                    <a:pt x="23222" y="129373"/>
                  </a:lnTo>
                  <a:lnTo>
                    <a:pt x="16116" y="125491"/>
                  </a:lnTo>
                  <a:lnTo>
                    <a:pt x="9230" y="120216"/>
                  </a:lnTo>
                  <a:close/>
                </a:path>
                <a:path w="354965" h="159384">
                  <a:moveTo>
                    <a:pt x="103466" y="23735"/>
                  </a:moveTo>
                  <a:lnTo>
                    <a:pt x="61610" y="23735"/>
                  </a:lnTo>
                  <a:lnTo>
                    <a:pt x="68203" y="25493"/>
                  </a:lnTo>
                  <a:lnTo>
                    <a:pt x="72745" y="29010"/>
                  </a:lnTo>
                  <a:lnTo>
                    <a:pt x="77433" y="32526"/>
                  </a:lnTo>
                  <a:lnTo>
                    <a:pt x="79778" y="37654"/>
                  </a:lnTo>
                  <a:lnTo>
                    <a:pt x="79778" y="51573"/>
                  </a:lnTo>
                  <a:lnTo>
                    <a:pt x="77287" y="57214"/>
                  </a:lnTo>
                  <a:lnTo>
                    <a:pt x="67324" y="65419"/>
                  </a:lnTo>
                  <a:lnTo>
                    <a:pt x="60657" y="67470"/>
                  </a:lnTo>
                  <a:lnTo>
                    <a:pt x="29669" y="67470"/>
                  </a:lnTo>
                  <a:lnTo>
                    <a:pt x="29669" y="90107"/>
                  </a:lnTo>
                  <a:lnTo>
                    <a:pt x="64393" y="90107"/>
                  </a:lnTo>
                  <a:lnTo>
                    <a:pt x="71719" y="92012"/>
                  </a:lnTo>
                  <a:lnTo>
                    <a:pt x="76701" y="95821"/>
                  </a:lnTo>
                  <a:lnTo>
                    <a:pt x="81829" y="99484"/>
                  </a:lnTo>
                  <a:lnTo>
                    <a:pt x="84393" y="104978"/>
                  </a:lnTo>
                  <a:lnTo>
                    <a:pt x="84393" y="119923"/>
                  </a:lnTo>
                  <a:lnTo>
                    <a:pt x="81829" y="125710"/>
                  </a:lnTo>
                  <a:lnTo>
                    <a:pt x="71573" y="133622"/>
                  </a:lnTo>
                  <a:lnTo>
                    <a:pt x="64027" y="135600"/>
                  </a:lnTo>
                  <a:lnTo>
                    <a:pt x="106390" y="135600"/>
                  </a:lnTo>
                  <a:lnTo>
                    <a:pt x="107854" y="133238"/>
                  </a:lnTo>
                  <a:lnTo>
                    <a:pt x="110697" y="124515"/>
                  </a:lnTo>
                  <a:lnTo>
                    <a:pt x="111645" y="114722"/>
                  </a:lnTo>
                  <a:lnTo>
                    <a:pt x="111082" y="107249"/>
                  </a:lnTo>
                  <a:lnTo>
                    <a:pt x="87327" y="78239"/>
                  </a:lnTo>
                  <a:lnTo>
                    <a:pt x="77800" y="78239"/>
                  </a:lnTo>
                  <a:lnTo>
                    <a:pt x="77800" y="75602"/>
                  </a:lnTo>
                  <a:lnTo>
                    <a:pt x="87594" y="75602"/>
                  </a:lnTo>
                  <a:lnTo>
                    <a:pt x="93990" y="71646"/>
                  </a:lnTo>
                  <a:lnTo>
                    <a:pt x="104392" y="58313"/>
                  </a:lnTo>
                  <a:lnTo>
                    <a:pt x="107029" y="50328"/>
                  </a:lnTo>
                  <a:lnTo>
                    <a:pt x="107029" y="41097"/>
                  </a:lnTo>
                  <a:lnTo>
                    <a:pt x="106164" y="31963"/>
                  </a:lnTo>
                  <a:lnTo>
                    <a:pt x="103568" y="23900"/>
                  </a:lnTo>
                  <a:lnTo>
                    <a:pt x="103466" y="23735"/>
                  </a:lnTo>
                  <a:close/>
                </a:path>
                <a:path w="354965" h="159384">
                  <a:moveTo>
                    <a:pt x="77800" y="75602"/>
                  </a:moveTo>
                  <a:lnTo>
                    <a:pt x="77800" y="78239"/>
                  </a:lnTo>
                  <a:lnTo>
                    <a:pt x="83277" y="76914"/>
                  </a:lnTo>
                  <a:lnTo>
                    <a:pt x="77800" y="75602"/>
                  </a:lnTo>
                  <a:close/>
                </a:path>
                <a:path w="354965" h="159384">
                  <a:moveTo>
                    <a:pt x="83277" y="76914"/>
                  </a:moveTo>
                  <a:lnTo>
                    <a:pt x="77800" y="78239"/>
                  </a:lnTo>
                  <a:lnTo>
                    <a:pt x="87327" y="78239"/>
                  </a:lnTo>
                  <a:lnTo>
                    <a:pt x="85368" y="77415"/>
                  </a:lnTo>
                  <a:lnTo>
                    <a:pt x="83277" y="76914"/>
                  </a:lnTo>
                  <a:close/>
                </a:path>
                <a:path w="354965" h="159384">
                  <a:moveTo>
                    <a:pt x="87594" y="75602"/>
                  </a:moveTo>
                  <a:lnTo>
                    <a:pt x="77800" y="75602"/>
                  </a:lnTo>
                  <a:lnTo>
                    <a:pt x="83277" y="76914"/>
                  </a:lnTo>
                  <a:lnTo>
                    <a:pt x="86884" y="76041"/>
                  </a:lnTo>
                  <a:lnTo>
                    <a:pt x="87594" y="75602"/>
                  </a:lnTo>
                  <a:close/>
                </a:path>
                <a:path w="354965" h="159384">
                  <a:moveTo>
                    <a:pt x="55383" y="0"/>
                  </a:moveTo>
                  <a:lnTo>
                    <a:pt x="13186" y="10659"/>
                  </a:lnTo>
                  <a:lnTo>
                    <a:pt x="2637" y="18461"/>
                  </a:lnTo>
                  <a:lnTo>
                    <a:pt x="11867" y="39559"/>
                  </a:lnTo>
                  <a:lnTo>
                    <a:pt x="21112" y="32636"/>
                  </a:lnTo>
                  <a:lnTo>
                    <a:pt x="31043" y="27691"/>
                  </a:lnTo>
                  <a:lnTo>
                    <a:pt x="41660" y="24724"/>
                  </a:lnTo>
                  <a:lnTo>
                    <a:pt x="52965" y="23735"/>
                  </a:lnTo>
                  <a:lnTo>
                    <a:pt x="103466" y="23735"/>
                  </a:lnTo>
                  <a:lnTo>
                    <a:pt x="99241" y="16908"/>
                  </a:lnTo>
                  <a:lnTo>
                    <a:pt x="93184" y="10988"/>
                  </a:lnTo>
                  <a:lnTo>
                    <a:pt x="85711" y="6181"/>
                  </a:lnTo>
                  <a:lnTo>
                    <a:pt x="76920" y="2747"/>
                  </a:lnTo>
                  <a:lnTo>
                    <a:pt x="66811" y="686"/>
                  </a:lnTo>
                  <a:lnTo>
                    <a:pt x="55383" y="0"/>
                  </a:lnTo>
                  <a:close/>
                </a:path>
                <a:path w="354965" h="159384">
                  <a:moveTo>
                    <a:pt x="296260" y="116700"/>
                  </a:moveTo>
                  <a:lnTo>
                    <a:pt x="269668" y="116700"/>
                  </a:lnTo>
                  <a:lnTo>
                    <a:pt x="269668" y="157138"/>
                  </a:lnTo>
                  <a:lnTo>
                    <a:pt x="296260" y="157138"/>
                  </a:lnTo>
                  <a:lnTo>
                    <a:pt x="296260" y="116700"/>
                  </a:lnTo>
                  <a:close/>
                </a:path>
                <a:path w="354965" h="159384">
                  <a:moveTo>
                    <a:pt x="221977" y="46152"/>
                  </a:moveTo>
                  <a:lnTo>
                    <a:pt x="194725" y="46152"/>
                  </a:lnTo>
                  <a:lnTo>
                    <a:pt x="194725" y="76261"/>
                  </a:lnTo>
                  <a:lnTo>
                    <a:pt x="213405" y="116081"/>
                  </a:lnTo>
                  <a:lnTo>
                    <a:pt x="243075" y="122633"/>
                  </a:lnTo>
                  <a:lnTo>
                    <a:pt x="247910" y="122633"/>
                  </a:lnTo>
                  <a:lnTo>
                    <a:pt x="252525" y="122121"/>
                  </a:lnTo>
                  <a:lnTo>
                    <a:pt x="261316" y="120069"/>
                  </a:lnTo>
                  <a:lnTo>
                    <a:pt x="265565" y="118604"/>
                  </a:lnTo>
                  <a:lnTo>
                    <a:pt x="269668" y="116700"/>
                  </a:lnTo>
                  <a:lnTo>
                    <a:pt x="296260" y="116700"/>
                  </a:lnTo>
                  <a:lnTo>
                    <a:pt x="296260" y="100436"/>
                  </a:lnTo>
                  <a:lnTo>
                    <a:pt x="238826" y="100436"/>
                  </a:lnTo>
                  <a:lnTo>
                    <a:pt x="232233" y="98385"/>
                  </a:lnTo>
                  <a:lnTo>
                    <a:pt x="228130" y="94283"/>
                  </a:lnTo>
                  <a:lnTo>
                    <a:pt x="224028" y="90034"/>
                  </a:lnTo>
                  <a:lnTo>
                    <a:pt x="221977" y="83221"/>
                  </a:lnTo>
                  <a:lnTo>
                    <a:pt x="221977" y="46152"/>
                  </a:lnTo>
                  <a:close/>
                </a:path>
                <a:path w="354965" h="159384">
                  <a:moveTo>
                    <a:pt x="296260" y="46152"/>
                  </a:moveTo>
                  <a:lnTo>
                    <a:pt x="269008" y="46152"/>
                  </a:lnTo>
                  <a:lnTo>
                    <a:pt x="269008" y="94942"/>
                  </a:lnTo>
                  <a:lnTo>
                    <a:pt x="265931" y="96847"/>
                  </a:lnTo>
                  <a:lnTo>
                    <a:pt x="262708" y="98239"/>
                  </a:lnTo>
                  <a:lnTo>
                    <a:pt x="255968" y="99997"/>
                  </a:lnTo>
                  <a:lnTo>
                    <a:pt x="252159" y="100436"/>
                  </a:lnTo>
                  <a:lnTo>
                    <a:pt x="296260" y="100436"/>
                  </a:lnTo>
                  <a:lnTo>
                    <a:pt x="296260" y="46152"/>
                  </a:lnTo>
                  <a:close/>
                </a:path>
                <a:path w="354965" h="159384">
                  <a:moveTo>
                    <a:pt x="354497" y="126589"/>
                  </a:moveTo>
                  <a:lnTo>
                    <a:pt x="323729" y="126589"/>
                  </a:lnTo>
                  <a:lnTo>
                    <a:pt x="323729" y="157138"/>
                  </a:lnTo>
                  <a:lnTo>
                    <a:pt x="354497" y="157138"/>
                  </a:lnTo>
                  <a:lnTo>
                    <a:pt x="354497" y="126589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</p:grpSp>
      <p:grpSp>
        <p:nvGrpSpPr>
          <p:cNvPr id="52" name="object 52"/>
          <p:cNvGrpSpPr/>
          <p:nvPr/>
        </p:nvGrpSpPr>
        <p:grpSpPr>
          <a:xfrm>
            <a:off x="11194212" y="5735093"/>
            <a:ext cx="347886" cy="347886"/>
            <a:chOff x="18492423" y="9494765"/>
            <a:chExt cx="575945" cy="575945"/>
          </a:xfrm>
        </p:grpSpPr>
        <p:sp>
          <p:nvSpPr>
            <p:cNvPr id="53" name="object 53"/>
            <p:cNvSpPr/>
            <p:nvPr/>
          </p:nvSpPr>
          <p:spPr>
            <a:xfrm>
              <a:off x="18492423" y="9494765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  <p:sp>
          <p:nvSpPr>
            <p:cNvPr id="54" name="object 54"/>
            <p:cNvSpPr/>
            <p:nvPr/>
          </p:nvSpPr>
          <p:spPr>
            <a:xfrm>
              <a:off x="18558679" y="9703917"/>
              <a:ext cx="470534" cy="159385"/>
            </a:xfrm>
            <a:custGeom>
              <a:avLst/>
              <a:gdLst/>
              <a:ahLst/>
              <a:cxnLst/>
              <a:rect l="l" t="t" r="r" b="b"/>
              <a:pathLst>
                <a:path w="470534" h="159384">
                  <a:moveTo>
                    <a:pt x="97359" y="133622"/>
                  </a:moveTo>
                  <a:lnTo>
                    <a:pt x="0" y="133622"/>
                  </a:lnTo>
                  <a:lnTo>
                    <a:pt x="0" y="157138"/>
                  </a:lnTo>
                  <a:lnTo>
                    <a:pt x="97359" y="157138"/>
                  </a:lnTo>
                  <a:lnTo>
                    <a:pt x="97359" y="133622"/>
                  </a:lnTo>
                  <a:close/>
                </a:path>
                <a:path w="470534" h="159384">
                  <a:moveTo>
                    <a:pt x="63954" y="25933"/>
                  </a:moveTo>
                  <a:lnTo>
                    <a:pt x="49229" y="25933"/>
                  </a:lnTo>
                  <a:lnTo>
                    <a:pt x="35603" y="34056"/>
                  </a:lnTo>
                  <a:lnTo>
                    <a:pt x="35603" y="133622"/>
                  </a:lnTo>
                  <a:lnTo>
                    <a:pt x="63954" y="133622"/>
                  </a:lnTo>
                  <a:lnTo>
                    <a:pt x="63954" y="25933"/>
                  </a:lnTo>
                  <a:close/>
                </a:path>
                <a:path w="470534" h="159384">
                  <a:moveTo>
                    <a:pt x="63954" y="2197"/>
                  </a:moveTo>
                  <a:lnTo>
                    <a:pt x="43735" y="2197"/>
                  </a:lnTo>
                  <a:lnTo>
                    <a:pt x="3516" y="26372"/>
                  </a:lnTo>
                  <a:lnTo>
                    <a:pt x="3516" y="53185"/>
                  </a:lnTo>
                  <a:lnTo>
                    <a:pt x="35603" y="34056"/>
                  </a:lnTo>
                  <a:lnTo>
                    <a:pt x="35603" y="25933"/>
                  </a:lnTo>
                  <a:lnTo>
                    <a:pt x="63954" y="25933"/>
                  </a:lnTo>
                  <a:lnTo>
                    <a:pt x="63954" y="2197"/>
                  </a:lnTo>
                  <a:close/>
                </a:path>
                <a:path w="470534" h="159384">
                  <a:moveTo>
                    <a:pt x="49229" y="25933"/>
                  </a:moveTo>
                  <a:lnTo>
                    <a:pt x="35603" y="25933"/>
                  </a:lnTo>
                  <a:lnTo>
                    <a:pt x="35603" y="34056"/>
                  </a:lnTo>
                  <a:lnTo>
                    <a:pt x="49229" y="25933"/>
                  </a:lnTo>
                  <a:close/>
                </a:path>
                <a:path w="470534" h="159384">
                  <a:moveTo>
                    <a:pt x="173315" y="0"/>
                  </a:moveTo>
                  <a:lnTo>
                    <a:pt x="131339" y="20219"/>
                  </a:lnTo>
                  <a:lnTo>
                    <a:pt x="117534" y="61055"/>
                  </a:lnTo>
                  <a:lnTo>
                    <a:pt x="116614" y="79338"/>
                  </a:lnTo>
                  <a:lnTo>
                    <a:pt x="117534" y="97469"/>
                  </a:lnTo>
                  <a:lnTo>
                    <a:pt x="131339" y="138677"/>
                  </a:lnTo>
                  <a:lnTo>
                    <a:pt x="173315" y="159336"/>
                  </a:lnTo>
                  <a:lnTo>
                    <a:pt x="186241" y="158045"/>
                  </a:lnTo>
                  <a:lnTo>
                    <a:pt x="197546" y="154171"/>
                  </a:lnTo>
                  <a:lnTo>
                    <a:pt x="207229" y="147715"/>
                  </a:lnTo>
                  <a:lnTo>
                    <a:pt x="215292" y="138677"/>
                  </a:lnTo>
                  <a:lnTo>
                    <a:pt x="216763" y="136040"/>
                  </a:lnTo>
                  <a:lnTo>
                    <a:pt x="173315" y="136040"/>
                  </a:lnTo>
                  <a:lnTo>
                    <a:pt x="166406" y="135188"/>
                  </a:lnTo>
                  <a:lnTo>
                    <a:pt x="144319" y="92868"/>
                  </a:lnTo>
                  <a:lnTo>
                    <a:pt x="143866" y="79118"/>
                  </a:lnTo>
                  <a:lnTo>
                    <a:pt x="144319" y="65410"/>
                  </a:lnTo>
                  <a:lnTo>
                    <a:pt x="160404" y="26427"/>
                  </a:lnTo>
                  <a:lnTo>
                    <a:pt x="173315" y="23076"/>
                  </a:lnTo>
                  <a:lnTo>
                    <a:pt x="216926" y="23076"/>
                  </a:lnTo>
                  <a:lnTo>
                    <a:pt x="215292" y="20219"/>
                  </a:lnTo>
                  <a:lnTo>
                    <a:pt x="207229" y="11373"/>
                  </a:lnTo>
                  <a:lnTo>
                    <a:pt x="197546" y="5054"/>
                  </a:lnTo>
                  <a:lnTo>
                    <a:pt x="186241" y="1263"/>
                  </a:lnTo>
                  <a:lnTo>
                    <a:pt x="173315" y="0"/>
                  </a:lnTo>
                  <a:close/>
                </a:path>
                <a:path w="470534" h="159384">
                  <a:moveTo>
                    <a:pt x="216926" y="23076"/>
                  </a:moveTo>
                  <a:lnTo>
                    <a:pt x="173315" y="23076"/>
                  </a:lnTo>
                  <a:lnTo>
                    <a:pt x="180307" y="23914"/>
                  </a:lnTo>
                  <a:lnTo>
                    <a:pt x="186337" y="26427"/>
                  </a:lnTo>
                  <a:lnTo>
                    <a:pt x="202312" y="65410"/>
                  </a:lnTo>
                  <a:lnTo>
                    <a:pt x="202765" y="79118"/>
                  </a:lnTo>
                  <a:lnTo>
                    <a:pt x="202312" y="92868"/>
                  </a:lnTo>
                  <a:lnTo>
                    <a:pt x="186337" y="132633"/>
                  </a:lnTo>
                  <a:lnTo>
                    <a:pt x="173315" y="136040"/>
                  </a:lnTo>
                  <a:lnTo>
                    <a:pt x="216763" y="136040"/>
                  </a:lnTo>
                  <a:lnTo>
                    <a:pt x="221734" y="127125"/>
                  </a:lnTo>
                  <a:lnTo>
                    <a:pt x="226336" y="113348"/>
                  </a:lnTo>
                  <a:lnTo>
                    <a:pt x="229097" y="97346"/>
                  </a:lnTo>
                  <a:lnTo>
                    <a:pt x="230017" y="79118"/>
                  </a:lnTo>
                  <a:lnTo>
                    <a:pt x="229097" y="60932"/>
                  </a:lnTo>
                  <a:lnTo>
                    <a:pt x="226336" y="45053"/>
                  </a:lnTo>
                  <a:lnTo>
                    <a:pt x="221734" y="31482"/>
                  </a:lnTo>
                  <a:lnTo>
                    <a:pt x="216926" y="23076"/>
                  </a:lnTo>
                  <a:close/>
                </a:path>
                <a:path w="470534" h="159384">
                  <a:moveTo>
                    <a:pt x="412215" y="116700"/>
                  </a:moveTo>
                  <a:lnTo>
                    <a:pt x="385622" y="116700"/>
                  </a:lnTo>
                  <a:lnTo>
                    <a:pt x="385622" y="157138"/>
                  </a:lnTo>
                  <a:lnTo>
                    <a:pt x="412215" y="157138"/>
                  </a:lnTo>
                  <a:lnTo>
                    <a:pt x="412215" y="116700"/>
                  </a:lnTo>
                  <a:close/>
                </a:path>
                <a:path w="470534" h="159384">
                  <a:moveTo>
                    <a:pt x="337932" y="46152"/>
                  </a:moveTo>
                  <a:lnTo>
                    <a:pt x="310680" y="46152"/>
                  </a:lnTo>
                  <a:lnTo>
                    <a:pt x="310680" y="76261"/>
                  </a:lnTo>
                  <a:lnTo>
                    <a:pt x="329360" y="116081"/>
                  </a:lnTo>
                  <a:lnTo>
                    <a:pt x="359030" y="122633"/>
                  </a:lnTo>
                  <a:lnTo>
                    <a:pt x="363865" y="122633"/>
                  </a:lnTo>
                  <a:lnTo>
                    <a:pt x="368480" y="122121"/>
                  </a:lnTo>
                  <a:lnTo>
                    <a:pt x="377271" y="120069"/>
                  </a:lnTo>
                  <a:lnTo>
                    <a:pt x="381520" y="118604"/>
                  </a:lnTo>
                  <a:lnTo>
                    <a:pt x="385622" y="116700"/>
                  </a:lnTo>
                  <a:lnTo>
                    <a:pt x="412215" y="116700"/>
                  </a:lnTo>
                  <a:lnTo>
                    <a:pt x="412215" y="100436"/>
                  </a:lnTo>
                  <a:lnTo>
                    <a:pt x="354781" y="100436"/>
                  </a:lnTo>
                  <a:lnTo>
                    <a:pt x="348188" y="98385"/>
                  </a:lnTo>
                  <a:lnTo>
                    <a:pt x="344085" y="94283"/>
                  </a:lnTo>
                  <a:lnTo>
                    <a:pt x="339983" y="90034"/>
                  </a:lnTo>
                  <a:lnTo>
                    <a:pt x="337932" y="83221"/>
                  </a:lnTo>
                  <a:lnTo>
                    <a:pt x="337932" y="46152"/>
                  </a:lnTo>
                  <a:close/>
                </a:path>
                <a:path w="470534" h="159384">
                  <a:moveTo>
                    <a:pt x="412215" y="46152"/>
                  </a:moveTo>
                  <a:lnTo>
                    <a:pt x="384963" y="46152"/>
                  </a:lnTo>
                  <a:lnTo>
                    <a:pt x="384963" y="94942"/>
                  </a:lnTo>
                  <a:lnTo>
                    <a:pt x="381886" y="96847"/>
                  </a:lnTo>
                  <a:lnTo>
                    <a:pt x="378663" y="98239"/>
                  </a:lnTo>
                  <a:lnTo>
                    <a:pt x="371923" y="99997"/>
                  </a:lnTo>
                  <a:lnTo>
                    <a:pt x="368114" y="100436"/>
                  </a:lnTo>
                  <a:lnTo>
                    <a:pt x="412215" y="100436"/>
                  </a:lnTo>
                  <a:lnTo>
                    <a:pt x="412215" y="46152"/>
                  </a:lnTo>
                  <a:close/>
                </a:path>
                <a:path w="470534" h="159384">
                  <a:moveTo>
                    <a:pt x="470452" y="126589"/>
                  </a:moveTo>
                  <a:lnTo>
                    <a:pt x="439684" y="126589"/>
                  </a:lnTo>
                  <a:lnTo>
                    <a:pt x="439684" y="157138"/>
                  </a:lnTo>
                  <a:lnTo>
                    <a:pt x="470452" y="157138"/>
                  </a:lnTo>
                  <a:lnTo>
                    <a:pt x="470452" y="126589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</p:grpSp>
      <p:grpSp>
        <p:nvGrpSpPr>
          <p:cNvPr id="55" name="object 55"/>
          <p:cNvGrpSpPr/>
          <p:nvPr/>
        </p:nvGrpSpPr>
        <p:grpSpPr>
          <a:xfrm>
            <a:off x="11194212" y="3440424"/>
            <a:ext cx="347886" cy="347886"/>
            <a:chOff x="18492423" y="5695812"/>
            <a:chExt cx="575945" cy="575945"/>
          </a:xfrm>
        </p:grpSpPr>
        <p:sp>
          <p:nvSpPr>
            <p:cNvPr id="56" name="object 56"/>
            <p:cNvSpPr/>
            <p:nvPr/>
          </p:nvSpPr>
          <p:spPr>
            <a:xfrm>
              <a:off x="18492423" y="5695812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  <p:sp>
          <p:nvSpPr>
            <p:cNvPr id="57" name="object 57"/>
            <p:cNvSpPr/>
            <p:nvPr/>
          </p:nvSpPr>
          <p:spPr>
            <a:xfrm>
              <a:off x="18542856" y="5904964"/>
              <a:ext cx="486409" cy="159385"/>
            </a:xfrm>
            <a:custGeom>
              <a:avLst/>
              <a:gdLst/>
              <a:ahLst/>
              <a:cxnLst/>
              <a:rect l="l" t="t" r="r" b="b"/>
              <a:pathLst>
                <a:path w="486409" h="159385">
                  <a:moveTo>
                    <a:pt x="9230" y="120216"/>
                  </a:moveTo>
                  <a:lnTo>
                    <a:pt x="0" y="141534"/>
                  </a:lnTo>
                  <a:lnTo>
                    <a:pt x="5054" y="145490"/>
                  </a:lnTo>
                  <a:lnTo>
                    <a:pt x="10768" y="149006"/>
                  </a:lnTo>
                  <a:lnTo>
                    <a:pt x="54943" y="159336"/>
                  </a:lnTo>
                  <a:lnTo>
                    <a:pt x="67429" y="158594"/>
                  </a:lnTo>
                  <a:lnTo>
                    <a:pt x="103115" y="140888"/>
                  </a:lnTo>
                  <a:lnTo>
                    <a:pt x="106390" y="135600"/>
                  </a:lnTo>
                  <a:lnTo>
                    <a:pt x="45859" y="135600"/>
                  </a:lnTo>
                  <a:lnTo>
                    <a:pt x="38020" y="134355"/>
                  </a:lnTo>
                  <a:lnTo>
                    <a:pt x="23222" y="129373"/>
                  </a:lnTo>
                  <a:lnTo>
                    <a:pt x="16116" y="125491"/>
                  </a:lnTo>
                  <a:lnTo>
                    <a:pt x="9230" y="120216"/>
                  </a:lnTo>
                  <a:close/>
                </a:path>
                <a:path w="486409" h="159385">
                  <a:moveTo>
                    <a:pt x="103466" y="23735"/>
                  </a:moveTo>
                  <a:lnTo>
                    <a:pt x="61610" y="23735"/>
                  </a:lnTo>
                  <a:lnTo>
                    <a:pt x="68203" y="25493"/>
                  </a:lnTo>
                  <a:lnTo>
                    <a:pt x="72745" y="29010"/>
                  </a:lnTo>
                  <a:lnTo>
                    <a:pt x="77433" y="32526"/>
                  </a:lnTo>
                  <a:lnTo>
                    <a:pt x="79778" y="37654"/>
                  </a:lnTo>
                  <a:lnTo>
                    <a:pt x="79778" y="51573"/>
                  </a:lnTo>
                  <a:lnTo>
                    <a:pt x="77287" y="57214"/>
                  </a:lnTo>
                  <a:lnTo>
                    <a:pt x="67324" y="65419"/>
                  </a:lnTo>
                  <a:lnTo>
                    <a:pt x="60657" y="67470"/>
                  </a:lnTo>
                  <a:lnTo>
                    <a:pt x="29669" y="67470"/>
                  </a:lnTo>
                  <a:lnTo>
                    <a:pt x="29669" y="90107"/>
                  </a:lnTo>
                  <a:lnTo>
                    <a:pt x="64393" y="90107"/>
                  </a:lnTo>
                  <a:lnTo>
                    <a:pt x="71719" y="92012"/>
                  </a:lnTo>
                  <a:lnTo>
                    <a:pt x="76701" y="95821"/>
                  </a:lnTo>
                  <a:lnTo>
                    <a:pt x="81829" y="99484"/>
                  </a:lnTo>
                  <a:lnTo>
                    <a:pt x="84393" y="104978"/>
                  </a:lnTo>
                  <a:lnTo>
                    <a:pt x="84393" y="119923"/>
                  </a:lnTo>
                  <a:lnTo>
                    <a:pt x="81829" y="125710"/>
                  </a:lnTo>
                  <a:lnTo>
                    <a:pt x="71573" y="133622"/>
                  </a:lnTo>
                  <a:lnTo>
                    <a:pt x="64027" y="135600"/>
                  </a:lnTo>
                  <a:lnTo>
                    <a:pt x="106390" y="135600"/>
                  </a:lnTo>
                  <a:lnTo>
                    <a:pt x="107854" y="133238"/>
                  </a:lnTo>
                  <a:lnTo>
                    <a:pt x="110697" y="124515"/>
                  </a:lnTo>
                  <a:lnTo>
                    <a:pt x="111645" y="114722"/>
                  </a:lnTo>
                  <a:lnTo>
                    <a:pt x="111082" y="107249"/>
                  </a:lnTo>
                  <a:lnTo>
                    <a:pt x="87327" y="78239"/>
                  </a:lnTo>
                  <a:lnTo>
                    <a:pt x="77800" y="78239"/>
                  </a:lnTo>
                  <a:lnTo>
                    <a:pt x="77800" y="75602"/>
                  </a:lnTo>
                  <a:lnTo>
                    <a:pt x="87594" y="75602"/>
                  </a:lnTo>
                  <a:lnTo>
                    <a:pt x="93990" y="71646"/>
                  </a:lnTo>
                  <a:lnTo>
                    <a:pt x="104392" y="58313"/>
                  </a:lnTo>
                  <a:lnTo>
                    <a:pt x="107029" y="50328"/>
                  </a:lnTo>
                  <a:lnTo>
                    <a:pt x="107029" y="41097"/>
                  </a:lnTo>
                  <a:lnTo>
                    <a:pt x="106164" y="31963"/>
                  </a:lnTo>
                  <a:lnTo>
                    <a:pt x="103568" y="23900"/>
                  </a:lnTo>
                  <a:lnTo>
                    <a:pt x="103466" y="23735"/>
                  </a:lnTo>
                  <a:close/>
                </a:path>
                <a:path w="486409" h="159385">
                  <a:moveTo>
                    <a:pt x="77800" y="75602"/>
                  </a:moveTo>
                  <a:lnTo>
                    <a:pt x="77800" y="78239"/>
                  </a:lnTo>
                  <a:lnTo>
                    <a:pt x="83277" y="76914"/>
                  </a:lnTo>
                  <a:lnTo>
                    <a:pt x="77800" y="75602"/>
                  </a:lnTo>
                  <a:close/>
                </a:path>
                <a:path w="486409" h="159385">
                  <a:moveTo>
                    <a:pt x="83277" y="76914"/>
                  </a:moveTo>
                  <a:lnTo>
                    <a:pt x="77800" y="78239"/>
                  </a:lnTo>
                  <a:lnTo>
                    <a:pt x="87327" y="78239"/>
                  </a:lnTo>
                  <a:lnTo>
                    <a:pt x="85368" y="77415"/>
                  </a:lnTo>
                  <a:lnTo>
                    <a:pt x="83277" y="76914"/>
                  </a:lnTo>
                  <a:close/>
                </a:path>
                <a:path w="486409" h="159385">
                  <a:moveTo>
                    <a:pt x="87594" y="75602"/>
                  </a:moveTo>
                  <a:lnTo>
                    <a:pt x="77800" y="75602"/>
                  </a:lnTo>
                  <a:lnTo>
                    <a:pt x="83277" y="76914"/>
                  </a:lnTo>
                  <a:lnTo>
                    <a:pt x="86884" y="76041"/>
                  </a:lnTo>
                  <a:lnTo>
                    <a:pt x="87594" y="75602"/>
                  </a:lnTo>
                  <a:close/>
                </a:path>
                <a:path w="486409" h="159385">
                  <a:moveTo>
                    <a:pt x="55383" y="0"/>
                  </a:moveTo>
                  <a:lnTo>
                    <a:pt x="13186" y="10659"/>
                  </a:lnTo>
                  <a:lnTo>
                    <a:pt x="2637" y="18461"/>
                  </a:lnTo>
                  <a:lnTo>
                    <a:pt x="11867" y="39559"/>
                  </a:lnTo>
                  <a:lnTo>
                    <a:pt x="21112" y="32636"/>
                  </a:lnTo>
                  <a:lnTo>
                    <a:pt x="31043" y="27691"/>
                  </a:lnTo>
                  <a:lnTo>
                    <a:pt x="41660" y="24724"/>
                  </a:lnTo>
                  <a:lnTo>
                    <a:pt x="52965" y="23735"/>
                  </a:lnTo>
                  <a:lnTo>
                    <a:pt x="103466" y="23735"/>
                  </a:lnTo>
                  <a:lnTo>
                    <a:pt x="99241" y="16908"/>
                  </a:lnTo>
                  <a:lnTo>
                    <a:pt x="93184" y="10988"/>
                  </a:lnTo>
                  <a:lnTo>
                    <a:pt x="85711" y="6181"/>
                  </a:lnTo>
                  <a:lnTo>
                    <a:pt x="76920" y="2747"/>
                  </a:lnTo>
                  <a:lnTo>
                    <a:pt x="66811" y="686"/>
                  </a:lnTo>
                  <a:lnTo>
                    <a:pt x="55383" y="0"/>
                  </a:lnTo>
                  <a:close/>
                </a:path>
                <a:path w="486409" h="159385">
                  <a:moveTo>
                    <a:pt x="228699" y="126809"/>
                  </a:moveTo>
                  <a:lnTo>
                    <a:pt x="201447" y="126809"/>
                  </a:lnTo>
                  <a:lnTo>
                    <a:pt x="201447" y="157138"/>
                  </a:lnTo>
                  <a:lnTo>
                    <a:pt x="228699" y="157138"/>
                  </a:lnTo>
                  <a:lnTo>
                    <a:pt x="228699" y="126809"/>
                  </a:lnTo>
                  <a:close/>
                </a:path>
                <a:path w="486409" h="159385">
                  <a:moveTo>
                    <a:pt x="228699" y="2197"/>
                  </a:moveTo>
                  <a:lnTo>
                    <a:pt x="205842" y="2197"/>
                  </a:lnTo>
                  <a:lnTo>
                    <a:pt x="132218" y="107029"/>
                  </a:lnTo>
                  <a:lnTo>
                    <a:pt x="132218" y="126809"/>
                  </a:lnTo>
                  <a:lnTo>
                    <a:pt x="250896" y="126809"/>
                  </a:lnTo>
                  <a:lnTo>
                    <a:pt x="250896" y="111865"/>
                  </a:lnTo>
                  <a:lnTo>
                    <a:pt x="153316" y="111865"/>
                  </a:lnTo>
                  <a:lnTo>
                    <a:pt x="153316" y="105271"/>
                  </a:lnTo>
                  <a:lnTo>
                    <a:pt x="157933" y="105271"/>
                  </a:lnTo>
                  <a:lnTo>
                    <a:pt x="201447" y="43135"/>
                  </a:lnTo>
                  <a:lnTo>
                    <a:pt x="201447" y="35603"/>
                  </a:lnTo>
                  <a:lnTo>
                    <a:pt x="228699" y="35603"/>
                  </a:lnTo>
                  <a:lnTo>
                    <a:pt x="228699" y="2197"/>
                  </a:lnTo>
                  <a:close/>
                </a:path>
                <a:path w="486409" h="159385">
                  <a:moveTo>
                    <a:pt x="157933" y="105271"/>
                  </a:moveTo>
                  <a:lnTo>
                    <a:pt x="153316" y="105271"/>
                  </a:lnTo>
                  <a:lnTo>
                    <a:pt x="153316" y="111865"/>
                  </a:lnTo>
                  <a:lnTo>
                    <a:pt x="157933" y="105271"/>
                  </a:lnTo>
                  <a:close/>
                </a:path>
                <a:path w="486409" h="159385">
                  <a:moveTo>
                    <a:pt x="250896" y="105271"/>
                  </a:moveTo>
                  <a:lnTo>
                    <a:pt x="157933" y="105271"/>
                  </a:lnTo>
                  <a:lnTo>
                    <a:pt x="153316" y="111865"/>
                  </a:lnTo>
                  <a:lnTo>
                    <a:pt x="250896" y="111865"/>
                  </a:lnTo>
                  <a:lnTo>
                    <a:pt x="250896" y="105271"/>
                  </a:lnTo>
                  <a:close/>
                </a:path>
                <a:path w="486409" h="159385">
                  <a:moveTo>
                    <a:pt x="228699" y="35603"/>
                  </a:moveTo>
                  <a:lnTo>
                    <a:pt x="206721" y="35603"/>
                  </a:lnTo>
                  <a:lnTo>
                    <a:pt x="201447" y="43135"/>
                  </a:lnTo>
                  <a:lnTo>
                    <a:pt x="201447" y="105271"/>
                  </a:lnTo>
                  <a:lnTo>
                    <a:pt x="228699" y="105271"/>
                  </a:lnTo>
                  <a:lnTo>
                    <a:pt x="228699" y="35603"/>
                  </a:lnTo>
                  <a:close/>
                </a:path>
                <a:path w="486409" h="159385">
                  <a:moveTo>
                    <a:pt x="206721" y="35603"/>
                  </a:moveTo>
                  <a:lnTo>
                    <a:pt x="201447" y="35603"/>
                  </a:lnTo>
                  <a:lnTo>
                    <a:pt x="201447" y="43135"/>
                  </a:lnTo>
                  <a:lnTo>
                    <a:pt x="206721" y="35603"/>
                  </a:lnTo>
                  <a:close/>
                </a:path>
                <a:path w="486409" h="159385">
                  <a:moveTo>
                    <a:pt x="428039" y="116700"/>
                  </a:moveTo>
                  <a:lnTo>
                    <a:pt x="401446" y="116700"/>
                  </a:lnTo>
                  <a:lnTo>
                    <a:pt x="401446" y="157138"/>
                  </a:lnTo>
                  <a:lnTo>
                    <a:pt x="428039" y="157138"/>
                  </a:lnTo>
                  <a:lnTo>
                    <a:pt x="428039" y="116700"/>
                  </a:lnTo>
                  <a:close/>
                </a:path>
                <a:path w="486409" h="159385">
                  <a:moveTo>
                    <a:pt x="353755" y="46152"/>
                  </a:moveTo>
                  <a:lnTo>
                    <a:pt x="326503" y="46152"/>
                  </a:lnTo>
                  <a:lnTo>
                    <a:pt x="326503" y="76261"/>
                  </a:lnTo>
                  <a:lnTo>
                    <a:pt x="345184" y="116081"/>
                  </a:lnTo>
                  <a:lnTo>
                    <a:pt x="374854" y="122633"/>
                  </a:lnTo>
                  <a:lnTo>
                    <a:pt x="379689" y="122633"/>
                  </a:lnTo>
                  <a:lnTo>
                    <a:pt x="384304" y="122121"/>
                  </a:lnTo>
                  <a:lnTo>
                    <a:pt x="393095" y="120069"/>
                  </a:lnTo>
                  <a:lnTo>
                    <a:pt x="397344" y="118604"/>
                  </a:lnTo>
                  <a:lnTo>
                    <a:pt x="401446" y="116700"/>
                  </a:lnTo>
                  <a:lnTo>
                    <a:pt x="428039" y="116700"/>
                  </a:lnTo>
                  <a:lnTo>
                    <a:pt x="428039" y="100436"/>
                  </a:lnTo>
                  <a:lnTo>
                    <a:pt x="370605" y="100436"/>
                  </a:lnTo>
                  <a:lnTo>
                    <a:pt x="364011" y="98385"/>
                  </a:lnTo>
                  <a:lnTo>
                    <a:pt x="359909" y="94283"/>
                  </a:lnTo>
                  <a:lnTo>
                    <a:pt x="355806" y="90034"/>
                  </a:lnTo>
                  <a:lnTo>
                    <a:pt x="353755" y="83221"/>
                  </a:lnTo>
                  <a:lnTo>
                    <a:pt x="353755" y="46152"/>
                  </a:lnTo>
                  <a:close/>
                </a:path>
                <a:path w="486409" h="159385">
                  <a:moveTo>
                    <a:pt x="428039" y="46152"/>
                  </a:moveTo>
                  <a:lnTo>
                    <a:pt x="400787" y="46152"/>
                  </a:lnTo>
                  <a:lnTo>
                    <a:pt x="400787" y="94942"/>
                  </a:lnTo>
                  <a:lnTo>
                    <a:pt x="397710" y="96847"/>
                  </a:lnTo>
                  <a:lnTo>
                    <a:pt x="394487" y="98239"/>
                  </a:lnTo>
                  <a:lnTo>
                    <a:pt x="387747" y="99997"/>
                  </a:lnTo>
                  <a:lnTo>
                    <a:pt x="383938" y="100436"/>
                  </a:lnTo>
                  <a:lnTo>
                    <a:pt x="428039" y="100436"/>
                  </a:lnTo>
                  <a:lnTo>
                    <a:pt x="428039" y="46152"/>
                  </a:lnTo>
                  <a:close/>
                </a:path>
                <a:path w="486409" h="159385">
                  <a:moveTo>
                    <a:pt x="486276" y="126589"/>
                  </a:moveTo>
                  <a:lnTo>
                    <a:pt x="455508" y="126589"/>
                  </a:lnTo>
                  <a:lnTo>
                    <a:pt x="455508" y="157138"/>
                  </a:lnTo>
                  <a:lnTo>
                    <a:pt x="486276" y="157138"/>
                  </a:lnTo>
                  <a:lnTo>
                    <a:pt x="486276" y="126589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</p:grpSp>
      <p:grpSp>
        <p:nvGrpSpPr>
          <p:cNvPr id="58" name="object 58"/>
          <p:cNvGrpSpPr/>
          <p:nvPr/>
        </p:nvGrpSpPr>
        <p:grpSpPr>
          <a:xfrm>
            <a:off x="3343029" y="3440424"/>
            <a:ext cx="347886" cy="347886"/>
            <a:chOff x="5494353" y="5695812"/>
            <a:chExt cx="575945" cy="575945"/>
          </a:xfrm>
        </p:grpSpPr>
        <p:sp>
          <p:nvSpPr>
            <p:cNvPr id="59" name="object 59"/>
            <p:cNvSpPr/>
            <p:nvPr/>
          </p:nvSpPr>
          <p:spPr>
            <a:xfrm>
              <a:off x="5494353" y="5695812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  <p:sp>
          <p:nvSpPr>
            <p:cNvPr id="60" name="object 60"/>
            <p:cNvSpPr/>
            <p:nvPr/>
          </p:nvSpPr>
          <p:spPr>
            <a:xfrm>
              <a:off x="5544786" y="5904964"/>
              <a:ext cx="486409" cy="159385"/>
            </a:xfrm>
            <a:custGeom>
              <a:avLst/>
              <a:gdLst/>
              <a:ahLst/>
              <a:cxnLst/>
              <a:rect l="l" t="t" r="r" b="b"/>
              <a:pathLst>
                <a:path w="486410" h="159385">
                  <a:moveTo>
                    <a:pt x="9230" y="120216"/>
                  </a:moveTo>
                  <a:lnTo>
                    <a:pt x="0" y="141534"/>
                  </a:lnTo>
                  <a:lnTo>
                    <a:pt x="5054" y="145490"/>
                  </a:lnTo>
                  <a:lnTo>
                    <a:pt x="10768" y="149006"/>
                  </a:lnTo>
                  <a:lnTo>
                    <a:pt x="54943" y="159336"/>
                  </a:lnTo>
                  <a:lnTo>
                    <a:pt x="67429" y="158594"/>
                  </a:lnTo>
                  <a:lnTo>
                    <a:pt x="103115" y="140888"/>
                  </a:lnTo>
                  <a:lnTo>
                    <a:pt x="106390" y="135600"/>
                  </a:lnTo>
                  <a:lnTo>
                    <a:pt x="45859" y="135600"/>
                  </a:lnTo>
                  <a:lnTo>
                    <a:pt x="38020" y="134355"/>
                  </a:lnTo>
                  <a:lnTo>
                    <a:pt x="23222" y="129373"/>
                  </a:lnTo>
                  <a:lnTo>
                    <a:pt x="16116" y="125491"/>
                  </a:lnTo>
                  <a:lnTo>
                    <a:pt x="9230" y="120216"/>
                  </a:lnTo>
                  <a:close/>
                </a:path>
                <a:path w="486410" h="159385">
                  <a:moveTo>
                    <a:pt x="103466" y="23735"/>
                  </a:moveTo>
                  <a:lnTo>
                    <a:pt x="61610" y="23735"/>
                  </a:lnTo>
                  <a:lnTo>
                    <a:pt x="68203" y="25493"/>
                  </a:lnTo>
                  <a:lnTo>
                    <a:pt x="72745" y="29010"/>
                  </a:lnTo>
                  <a:lnTo>
                    <a:pt x="77433" y="32526"/>
                  </a:lnTo>
                  <a:lnTo>
                    <a:pt x="79778" y="37654"/>
                  </a:lnTo>
                  <a:lnTo>
                    <a:pt x="79778" y="51573"/>
                  </a:lnTo>
                  <a:lnTo>
                    <a:pt x="77287" y="57214"/>
                  </a:lnTo>
                  <a:lnTo>
                    <a:pt x="67324" y="65419"/>
                  </a:lnTo>
                  <a:lnTo>
                    <a:pt x="60657" y="67470"/>
                  </a:lnTo>
                  <a:lnTo>
                    <a:pt x="29669" y="67470"/>
                  </a:lnTo>
                  <a:lnTo>
                    <a:pt x="29669" y="90107"/>
                  </a:lnTo>
                  <a:lnTo>
                    <a:pt x="64393" y="90107"/>
                  </a:lnTo>
                  <a:lnTo>
                    <a:pt x="71719" y="92012"/>
                  </a:lnTo>
                  <a:lnTo>
                    <a:pt x="76701" y="95821"/>
                  </a:lnTo>
                  <a:lnTo>
                    <a:pt x="81829" y="99484"/>
                  </a:lnTo>
                  <a:lnTo>
                    <a:pt x="84393" y="104978"/>
                  </a:lnTo>
                  <a:lnTo>
                    <a:pt x="84393" y="119923"/>
                  </a:lnTo>
                  <a:lnTo>
                    <a:pt x="81829" y="125710"/>
                  </a:lnTo>
                  <a:lnTo>
                    <a:pt x="71573" y="133622"/>
                  </a:lnTo>
                  <a:lnTo>
                    <a:pt x="64027" y="135600"/>
                  </a:lnTo>
                  <a:lnTo>
                    <a:pt x="106390" y="135600"/>
                  </a:lnTo>
                  <a:lnTo>
                    <a:pt x="107854" y="133238"/>
                  </a:lnTo>
                  <a:lnTo>
                    <a:pt x="110697" y="124515"/>
                  </a:lnTo>
                  <a:lnTo>
                    <a:pt x="111645" y="114722"/>
                  </a:lnTo>
                  <a:lnTo>
                    <a:pt x="111082" y="107249"/>
                  </a:lnTo>
                  <a:lnTo>
                    <a:pt x="87327" y="78239"/>
                  </a:lnTo>
                  <a:lnTo>
                    <a:pt x="77800" y="78239"/>
                  </a:lnTo>
                  <a:lnTo>
                    <a:pt x="77800" y="75602"/>
                  </a:lnTo>
                  <a:lnTo>
                    <a:pt x="87594" y="75602"/>
                  </a:lnTo>
                  <a:lnTo>
                    <a:pt x="93990" y="71646"/>
                  </a:lnTo>
                  <a:lnTo>
                    <a:pt x="104392" y="58313"/>
                  </a:lnTo>
                  <a:lnTo>
                    <a:pt x="107029" y="50328"/>
                  </a:lnTo>
                  <a:lnTo>
                    <a:pt x="107029" y="41097"/>
                  </a:lnTo>
                  <a:lnTo>
                    <a:pt x="106164" y="31963"/>
                  </a:lnTo>
                  <a:lnTo>
                    <a:pt x="103568" y="23900"/>
                  </a:lnTo>
                  <a:lnTo>
                    <a:pt x="103466" y="23735"/>
                  </a:lnTo>
                  <a:close/>
                </a:path>
                <a:path w="486410" h="159385">
                  <a:moveTo>
                    <a:pt x="77800" y="75602"/>
                  </a:moveTo>
                  <a:lnTo>
                    <a:pt x="77800" y="78239"/>
                  </a:lnTo>
                  <a:lnTo>
                    <a:pt x="83277" y="76914"/>
                  </a:lnTo>
                  <a:lnTo>
                    <a:pt x="77800" y="75602"/>
                  </a:lnTo>
                  <a:close/>
                </a:path>
                <a:path w="486410" h="159385">
                  <a:moveTo>
                    <a:pt x="83277" y="76914"/>
                  </a:moveTo>
                  <a:lnTo>
                    <a:pt x="77800" y="78239"/>
                  </a:lnTo>
                  <a:lnTo>
                    <a:pt x="87327" y="78239"/>
                  </a:lnTo>
                  <a:lnTo>
                    <a:pt x="85368" y="77415"/>
                  </a:lnTo>
                  <a:lnTo>
                    <a:pt x="83277" y="76914"/>
                  </a:lnTo>
                  <a:close/>
                </a:path>
                <a:path w="486410" h="159385">
                  <a:moveTo>
                    <a:pt x="87594" y="75602"/>
                  </a:moveTo>
                  <a:lnTo>
                    <a:pt x="77800" y="75602"/>
                  </a:lnTo>
                  <a:lnTo>
                    <a:pt x="83277" y="76914"/>
                  </a:lnTo>
                  <a:lnTo>
                    <a:pt x="86884" y="76041"/>
                  </a:lnTo>
                  <a:lnTo>
                    <a:pt x="87594" y="75602"/>
                  </a:lnTo>
                  <a:close/>
                </a:path>
                <a:path w="486410" h="159385">
                  <a:moveTo>
                    <a:pt x="55383" y="0"/>
                  </a:moveTo>
                  <a:lnTo>
                    <a:pt x="13186" y="10659"/>
                  </a:lnTo>
                  <a:lnTo>
                    <a:pt x="2637" y="18461"/>
                  </a:lnTo>
                  <a:lnTo>
                    <a:pt x="11867" y="39559"/>
                  </a:lnTo>
                  <a:lnTo>
                    <a:pt x="21112" y="32636"/>
                  </a:lnTo>
                  <a:lnTo>
                    <a:pt x="31043" y="27691"/>
                  </a:lnTo>
                  <a:lnTo>
                    <a:pt x="41660" y="24724"/>
                  </a:lnTo>
                  <a:lnTo>
                    <a:pt x="52965" y="23735"/>
                  </a:lnTo>
                  <a:lnTo>
                    <a:pt x="103466" y="23735"/>
                  </a:lnTo>
                  <a:lnTo>
                    <a:pt x="99241" y="16908"/>
                  </a:lnTo>
                  <a:lnTo>
                    <a:pt x="93184" y="10988"/>
                  </a:lnTo>
                  <a:lnTo>
                    <a:pt x="85711" y="6181"/>
                  </a:lnTo>
                  <a:lnTo>
                    <a:pt x="76920" y="2747"/>
                  </a:lnTo>
                  <a:lnTo>
                    <a:pt x="66811" y="686"/>
                  </a:lnTo>
                  <a:lnTo>
                    <a:pt x="55383" y="0"/>
                  </a:lnTo>
                  <a:close/>
                </a:path>
                <a:path w="486410" h="159385">
                  <a:moveTo>
                    <a:pt x="228699" y="126809"/>
                  </a:moveTo>
                  <a:lnTo>
                    <a:pt x="201447" y="126809"/>
                  </a:lnTo>
                  <a:lnTo>
                    <a:pt x="201447" y="157138"/>
                  </a:lnTo>
                  <a:lnTo>
                    <a:pt x="228699" y="157138"/>
                  </a:lnTo>
                  <a:lnTo>
                    <a:pt x="228699" y="126809"/>
                  </a:lnTo>
                  <a:close/>
                </a:path>
                <a:path w="486410" h="159385">
                  <a:moveTo>
                    <a:pt x="228699" y="2197"/>
                  </a:moveTo>
                  <a:lnTo>
                    <a:pt x="205842" y="2197"/>
                  </a:lnTo>
                  <a:lnTo>
                    <a:pt x="132218" y="107029"/>
                  </a:lnTo>
                  <a:lnTo>
                    <a:pt x="132218" y="126809"/>
                  </a:lnTo>
                  <a:lnTo>
                    <a:pt x="250896" y="126809"/>
                  </a:lnTo>
                  <a:lnTo>
                    <a:pt x="250896" y="111865"/>
                  </a:lnTo>
                  <a:lnTo>
                    <a:pt x="153316" y="111865"/>
                  </a:lnTo>
                  <a:lnTo>
                    <a:pt x="153316" y="105271"/>
                  </a:lnTo>
                  <a:lnTo>
                    <a:pt x="157933" y="105271"/>
                  </a:lnTo>
                  <a:lnTo>
                    <a:pt x="201447" y="43135"/>
                  </a:lnTo>
                  <a:lnTo>
                    <a:pt x="201447" y="35603"/>
                  </a:lnTo>
                  <a:lnTo>
                    <a:pt x="228699" y="35603"/>
                  </a:lnTo>
                  <a:lnTo>
                    <a:pt x="228699" y="2197"/>
                  </a:lnTo>
                  <a:close/>
                </a:path>
                <a:path w="486410" h="159385">
                  <a:moveTo>
                    <a:pt x="157933" y="105271"/>
                  </a:moveTo>
                  <a:lnTo>
                    <a:pt x="153316" y="105271"/>
                  </a:lnTo>
                  <a:lnTo>
                    <a:pt x="153316" y="111865"/>
                  </a:lnTo>
                  <a:lnTo>
                    <a:pt x="157933" y="105271"/>
                  </a:lnTo>
                  <a:close/>
                </a:path>
                <a:path w="486410" h="159385">
                  <a:moveTo>
                    <a:pt x="250896" y="105271"/>
                  </a:moveTo>
                  <a:lnTo>
                    <a:pt x="157933" y="105271"/>
                  </a:lnTo>
                  <a:lnTo>
                    <a:pt x="153316" y="111865"/>
                  </a:lnTo>
                  <a:lnTo>
                    <a:pt x="250896" y="111865"/>
                  </a:lnTo>
                  <a:lnTo>
                    <a:pt x="250896" y="105271"/>
                  </a:lnTo>
                  <a:close/>
                </a:path>
                <a:path w="486410" h="159385">
                  <a:moveTo>
                    <a:pt x="228699" y="35603"/>
                  </a:moveTo>
                  <a:lnTo>
                    <a:pt x="206721" y="35603"/>
                  </a:lnTo>
                  <a:lnTo>
                    <a:pt x="201447" y="43135"/>
                  </a:lnTo>
                  <a:lnTo>
                    <a:pt x="201447" y="105271"/>
                  </a:lnTo>
                  <a:lnTo>
                    <a:pt x="228699" y="105271"/>
                  </a:lnTo>
                  <a:lnTo>
                    <a:pt x="228699" y="35603"/>
                  </a:lnTo>
                  <a:close/>
                </a:path>
                <a:path w="486410" h="159385">
                  <a:moveTo>
                    <a:pt x="206721" y="35603"/>
                  </a:moveTo>
                  <a:lnTo>
                    <a:pt x="201447" y="35603"/>
                  </a:lnTo>
                  <a:lnTo>
                    <a:pt x="201447" y="43135"/>
                  </a:lnTo>
                  <a:lnTo>
                    <a:pt x="206721" y="35603"/>
                  </a:lnTo>
                  <a:close/>
                </a:path>
                <a:path w="486410" h="159385">
                  <a:moveTo>
                    <a:pt x="428039" y="116700"/>
                  </a:moveTo>
                  <a:lnTo>
                    <a:pt x="401446" y="116700"/>
                  </a:lnTo>
                  <a:lnTo>
                    <a:pt x="401446" y="157138"/>
                  </a:lnTo>
                  <a:lnTo>
                    <a:pt x="428039" y="157138"/>
                  </a:lnTo>
                  <a:lnTo>
                    <a:pt x="428039" y="116700"/>
                  </a:lnTo>
                  <a:close/>
                </a:path>
                <a:path w="486410" h="159385">
                  <a:moveTo>
                    <a:pt x="353755" y="46152"/>
                  </a:moveTo>
                  <a:lnTo>
                    <a:pt x="326503" y="46152"/>
                  </a:lnTo>
                  <a:lnTo>
                    <a:pt x="326503" y="76261"/>
                  </a:lnTo>
                  <a:lnTo>
                    <a:pt x="345184" y="116081"/>
                  </a:lnTo>
                  <a:lnTo>
                    <a:pt x="374854" y="122633"/>
                  </a:lnTo>
                  <a:lnTo>
                    <a:pt x="379689" y="122633"/>
                  </a:lnTo>
                  <a:lnTo>
                    <a:pt x="384304" y="122121"/>
                  </a:lnTo>
                  <a:lnTo>
                    <a:pt x="393095" y="120069"/>
                  </a:lnTo>
                  <a:lnTo>
                    <a:pt x="397344" y="118604"/>
                  </a:lnTo>
                  <a:lnTo>
                    <a:pt x="401446" y="116700"/>
                  </a:lnTo>
                  <a:lnTo>
                    <a:pt x="428039" y="116700"/>
                  </a:lnTo>
                  <a:lnTo>
                    <a:pt x="428039" y="100436"/>
                  </a:lnTo>
                  <a:lnTo>
                    <a:pt x="370605" y="100436"/>
                  </a:lnTo>
                  <a:lnTo>
                    <a:pt x="364011" y="98385"/>
                  </a:lnTo>
                  <a:lnTo>
                    <a:pt x="359909" y="94283"/>
                  </a:lnTo>
                  <a:lnTo>
                    <a:pt x="355806" y="90034"/>
                  </a:lnTo>
                  <a:lnTo>
                    <a:pt x="353755" y="83221"/>
                  </a:lnTo>
                  <a:lnTo>
                    <a:pt x="353755" y="46152"/>
                  </a:lnTo>
                  <a:close/>
                </a:path>
                <a:path w="486410" h="159385">
                  <a:moveTo>
                    <a:pt x="428039" y="46152"/>
                  </a:moveTo>
                  <a:lnTo>
                    <a:pt x="400787" y="46152"/>
                  </a:lnTo>
                  <a:lnTo>
                    <a:pt x="400787" y="94942"/>
                  </a:lnTo>
                  <a:lnTo>
                    <a:pt x="397710" y="96847"/>
                  </a:lnTo>
                  <a:lnTo>
                    <a:pt x="394487" y="98239"/>
                  </a:lnTo>
                  <a:lnTo>
                    <a:pt x="387747" y="99997"/>
                  </a:lnTo>
                  <a:lnTo>
                    <a:pt x="383938" y="100436"/>
                  </a:lnTo>
                  <a:lnTo>
                    <a:pt x="428039" y="100436"/>
                  </a:lnTo>
                  <a:lnTo>
                    <a:pt x="428039" y="46152"/>
                  </a:lnTo>
                  <a:close/>
                </a:path>
                <a:path w="486410" h="159385">
                  <a:moveTo>
                    <a:pt x="486276" y="126589"/>
                  </a:moveTo>
                  <a:lnTo>
                    <a:pt x="455508" y="126589"/>
                  </a:lnTo>
                  <a:lnTo>
                    <a:pt x="455508" y="157138"/>
                  </a:lnTo>
                  <a:lnTo>
                    <a:pt x="486276" y="157138"/>
                  </a:lnTo>
                  <a:lnTo>
                    <a:pt x="486276" y="126589"/>
                  </a:lnTo>
                  <a:close/>
                </a:path>
              </a:pathLst>
            </a:custGeom>
            <a:solidFill>
              <a:srgbClr val="13CD75"/>
            </a:solidFill>
          </p:spPr>
          <p:txBody>
            <a:bodyPr wrap="square" lIns="0" tIns="0" rIns="0" bIns="0" rtlCol="0"/>
            <a:lstStyle/>
            <a:p>
              <a:endParaRPr sz="1087"/>
            </a:p>
          </p:txBody>
        </p:sp>
      </p:grpSp>
    </p:spTree>
    <p:extLst>
      <p:ext uri="{BB962C8B-B14F-4D97-AF65-F5344CB8AC3E}">
        <p14:creationId xmlns:p14="http://schemas.microsoft.com/office/powerpoint/2010/main" val="3205754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dirty="0" smtClean="0"/>
              <a:t>Приказ МО и </a:t>
            </a:r>
            <a:r>
              <a:rPr lang="tt-RU" dirty="0"/>
              <a:t>Н </a:t>
            </a:r>
            <a:r>
              <a:rPr lang="tt-RU" dirty="0" smtClean="0"/>
              <a:t>РТ</a:t>
            </a:r>
            <a:br>
              <a:rPr lang="tt-RU" dirty="0" smtClean="0"/>
            </a:br>
            <a:r>
              <a:rPr lang="tt-RU" dirty="0" smtClean="0"/>
              <a:t>07.07.2023 </a:t>
            </a:r>
            <a:r>
              <a:rPr lang="tt-RU" dirty="0"/>
              <a:t>№под-1309/23 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743" t="25194" r="21399" b="45817"/>
          <a:stretch/>
        </p:blipFill>
        <p:spPr>
          <a:xfrm>
            <a:off x="5439905" y="1596325"/>
            <a:ext cx="4572000" cy="3859078"/>
          </a:xfrm>
          <a:prstGeom prst="rect">
            <a:avLst/>
          </a:prstGeom>
        </p:spPr>
      </p:pic>
      <p:pic>
        <p:nvPicPr>
          <p:cNvPr id="5" name="Объект 4"/>
          <p:cNvPicPr>
            <a:picLocks noChangeAspect="1"/>
          </p:cNvPicPr>
          <p:nvPr/>
        </p:nvPicPr>
        <p:blipFill rotWithShape="1">
          <a:blip r:embed="rId3"/>
          <a:srcRect l="21812" t="99" r="22191" b="-791"/>
          <a:stretch/>
        </p:blipFill>
        <p:spPr>
          <a:xfrm>
            <a:off x="1100380" y="1568824"/>
            <a:ext cx="3735091" cy="455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547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4844" r="800" b="12282"/>
          <a:stretch/>
        </p:blipFill>
        <p:spPr>
          <a:xfrm>
            <a:off x="0" y="975360"/>
            <a:ext cx="12094464" cy="613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054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E7FDF19-7DF9-8DC8-6D36-2CA5EB72CF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2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865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553861-2AC2-E743-C034-0B8F35F08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644" y="69040"/>
            <a:ext cx="11276577" cy="667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795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8703" y="0"/>
            <a:ext cx="10515600" cy="64759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Реализация </a:t>
            </a:r>
            <a:r>
              <a:rPr lang="ru-RU" sz="3600" b="1" dirty="0" err="1" smtClean="0">
                <a:solidFill>
                  <a:srgbClr val="C00000"/>
                </a:solidFill>
              </a:rPr>
              <a:t>профминимума</a:t>
            </a:r>
            <a:r>
              <a:rPr lang="ru-RU" sz="3600" b="1" dirty="0" smtClean="0">
                <a:solidFill>
                  <a:srgbClr val="C00000"/>
                </a:solidFill>
              </a:rPr>
              <a:t> в РТ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568234"/>
              </p:ext>
            </p:extLst>
          </p:nvPr>
        </p:nvGraphicFramePr>
        <p:xfrm>
          <a:off x="288821" y="504825"/>
          <a:ext cx="11555364" cy="6207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7682">
                  <a:extLst>
                    <a:ext uri="{9D8B030D-6E8A-4147-A177-3AD203B41FA5}">
                      <a16:colId xmlns:a16="http://schemas.microsoft.com/office/drawing/2014/main" val="485717949"/>
                    </a:ext>
                  </a:extLst>
                </a:gridCol>
                <a:gridCol w="5777682">
                  <a:extLst>
                    <a:ext uri="{9D8B030D-6E8A-4147-A177-3AD203B41FA5}">
                      <a16:colId xmlns:a16="http://schemas.microsoft.com/office/drawing/2014/main" val="1889205268"/>
                    </a:ext>
                  </a:extLst>
                </a:gridCol>
              </a:tblGrid>
              <a:tr h="44185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Выполнено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 выполнено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6090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перечня организаций, реализующих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профминимум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2023/2024 учебном году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 о готовности к реализации </a:t>
                      </a:r>
                      <a:r>
                        <a:rPr lang="ru-RU" sz="1600" b="1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профминимума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bvb.info.ru</a:t>
                      </a:r>
                    </a:p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 Федеральному оператору для автоматизированной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обработки отчетов ОО (на 16.10.23г.)</a:t>
                      </a:r>
                    </a:p>
                    <a:p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17.10.2023 в результате автоматизированной обработки отчетов общеобразовательных организации участниками </a:t>
                      </a:r>
                      <a:r>
                        <a:rPr lang="ru-RU" sz="1600" b="1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профминимума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является 1291 ОО.</a:t>
                      </a:r>
                    </a:p>
                    <a:p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принимают участие в проекте 201 644 учащихся.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541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 план работы по реализации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профминимума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СРОЧНО!!!! Верификация учащихся на платформе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746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списка ответственных образовательных организаций по профориентации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СРОЧНО!!! Организациям, которые не составили план </a:t>
                      </a:r>
                      <a:r>
                        <a:rPr lang="ru-RU" sz="1600" b="1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профориентационной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работы НЕОБХОДИМО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составить на основе Регионального плана мероприятий </a:t>
                      </a:r>
                      <a:r>
                        <a:rPr lang="ru-RU" sz="1600" b="1" baseline="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профориентационной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направленности РТ и выставить на сайте ОО в </a:t>
                      </a:r>
                      <a:r>
                        <a:rPr lang="ru-RU" sz="1600" b="1" baseline="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соответсвии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утвержденными уровнями реализации </a:t>
                      </a:r>
                      <a:r>
                        <a:rPr lang="ru-RU" sz="1600" b="1" baseline="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профминимума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Приказа МО и Н РТ</a:t>
                      </a:r>
                      <a:endParaRPr lang="ru-RU" sz="16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151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разъяснительной работы с педагогическим и управленческими работниками ОО в РТ с 25 августа 2023г.</a:t>
                      </a:r>
                    </a:p>
                    <a:p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Информирование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ОО о возможности пройти инструктаж о реализации проекта 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Профминимум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сайте </a:t>
                      </a:r>
                      <a:r>
                        <a:rPr lang="en-US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bvbinfo.ru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13.09.2023г.</a:t>
                      </a:r>
                    </a:p>
                    <a:p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 инструктаж для ответственных по профориентации в ОО  19.09.2023г.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181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620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5325" y="210235"/>
            <a:ext cx="10934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Проблемы по Отчетам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 готовности образовательной организации к реализации 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профминимума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0550" y="688554"/>
            <a:ext cx="10839450" cy="581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kern="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соблюдены сроки сдачи отчета. </a:t>
            </a:r>
            <a:endParaRPr lang="ru-RU" sz="1600" kern="1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kern="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корректно заполнены отчеты: </a:t>
            </a:r>
            <a:endParaRPr lang="ru-RU" sz="1600" kern="1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1600" kern="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все пункты </a:t>
            </a:r>
            <a:r>
              <a:rPr lang="ru-RU" sz="1600" b="1" kern="1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таблицы заполнены</a:t>
            </a:r>
            <a:r>
              <a:rPr lang="ru-RU" sz="1600" kern="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600" kern="1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1600" b="1" kern="1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неверно </a:t>
            </a:r>
            <a:r>
              <a:rPr lang="ru-RU" sz="16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отмечается уровень реализации </a:t>
            </a:r>
            <a:r>
              <a:rPr lang="ru-RU" sz="16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Профминимума</a:t>
            </a:r>
            <a:r>
              <a:rPr lang="ru-RU" sz="1600" kern="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(Уровень определен приказом министерства образования и науки РТ от 23.08.2023г. № под - 1484/23</a:t>
            </a:r>
            <a:r>
              <a:rPr lang="ru-RU" sz="1600" kern="1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ru-RU" sz="1600" kern="100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1600" kern="1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п.08 </a:t>
            </a:r>
            <a:r>
              <a:rPr lang="ru-RU" sz="1600" kern="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Планируемая численность обучающихся, охваченных мероприятиями </a:t>
            </a:r>
            <a:r>
              <a:rPr lang="ru-RU" sz="1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профориентационного</a:t>
            </a:r>
            <a:r>
              <a:rPr lang="ru-RU" sz="16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минимума (сумма строк 09-14) – </a:t>
            </a:r>
            <a:r>
              <a:rPr lang="ru-RU" sz="16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проставляется сумма строк, не проставляется «0», </a:t>
            </a:r>
            <a:r>
              <a:rPr lang="ru-RU" sz="16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там, где нет обучающихся</a:t>
            </a:r>
            <a:r>
              <a:rPr lang="ru-RU" sz="1600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kern="100" dirty="0" smtClean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1600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п.16 </a:t>
            </a:r>
            <a:r>
              <a:rPr lang="ru-RU" sz="16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п.23 (в зависимости от уровня реализации </a:t>
            </a:r>
            <a:r>
              <a:rPr lang="ru-RU" sz="1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Профминимума</a:t>
            </a:r>
            <a:r>
              <a:rPr lang="ru-RU" sz="16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- Планируемое количество классов, охваченных мероприятиями </a:t>
            </a:r>
            <a:r>
              <a:rPr lang="ru-RU" sz="16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базового</a:t>
            </a:r>
            <a:r>
              <a:rPr lang="ru-RU" sz="16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(основного) уровня </a:t>
            </a:r>
            <a:r>
              <a:rPr lang="ru-RU" sz="1600" kern="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профориентационного</a:t>
            </a:r>
            <a:r>
              <a:rPr lang="ru-RU" sz="16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минимума (сумма строк 17-22) - </a:t>
            </a:r>
            <a:r>
              <a:rPr lang="ru-RU" sz="16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проставляется сумма строк, не проставляется количество классов, проставляется количество обучающихся, а не классов</a:t>
            </a:r>
            <a:r>
              <a:rPr lang="ru-RU" sz="16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kern="100" dirty="0" smtClean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16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вносятся изменения в таблицу –</a:t>
            </a:r>
            <a:r>
              <a:rPr lang="ru-RU" sz="16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убираются или добавляются строки и столбцы</a:t>
            </a:r>
            <a:r>
              <a:rPr lang="ru-RU" sz="16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kern="100" dirty="0" smtClean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16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строчки заполняются, пропусков быть не должно. Если нет (обучающихся, классов) необходимо ставить «0».</a:t>
            </a:r>
            <a:endParaRPr lang="ru-RU" sz="1600" kern="1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7675" algn="just">
              <a:lnSpc>
                <a:spcPct val="107000"/>
              </a:lnSpc>
              <a:spcAft>
                <a:spcPts val="800"/>
              </a:spcAft>
            </a:pPr>
            <a:r>
              <a:rPr lang="ru-RU" sz="1600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 списке ответственных по профориентации указаны неактуальные номера телефонов, в образовательные организации сложно дозвониться.</a:t>
            </a:r>
            <a:endParaRPr lang="ru-RU" sz="1600" kern="1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indent="89535" algn="just">
              <a:lnSpc>
                <a:spcPct val="107000"/>
              </a:lnSpc>
              <a:spcAft>
                <a:spcPts val="800"/>
              </a:spcAft>
            </a:pPr>
            <a:r>
              <a:rPr lang="ru-RU" sz="16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обращении в </a:t>
            </a:r>
            <a:r>
              <a:rPr lang="ru-RU" sz="1600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школы </a:t>
            </a:r>
            <a:r>
              <a:rPr lang="ru-RU" sz="16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выясняется, что </a:t>
            </a:r>
            <a:r>
              <a:rPr lang="ru-RU" sz="1600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многие </a:t>
            </a:r>
            <a:r>
              <a:rPr lang="ru-RU" sz="16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ознакомлены </a:t>
            </a:r>
            <a:r>
              <a:rPr lang="ru-RU" sz="1600" kern="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Приказом </a:t>
            </a:r>
            <a:r>
              <a:rPr lang="ru-RU" sz="1600" kern="1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600" kern="1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инистерства </a:t>
            </a:r>
            <a:r>
              <a:rPr lang="ru-RU" sz="1600" kern="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образования и науки РТ от 23.08.2023г. № под - 1484/23). </a:t>
            </a:r>
            <a:endParaRPr lang="ru-RU" sz="1600" kern="1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Отчет </a:t>
            </a:r>
            <a:r>
              <a:rPr lang="ru-RU" sz="16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РТ </a:t>
            </a:r>
            <a:r>
              <a:rPr lang="ru-RU" sz="16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принят федеральным оператором (Фондом гуманитарных проектов) 17.10 </a:t>
            </a:r>
            <a:r>
              <a:rPr lang="ru-RU" sz="16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(вместо 30.08).</a:t>
            </a:r>
            <a:endParaRPr lang="ru-RU" sz="1600" b="1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2518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</TotalTime>
  <Words>1040</Words>
  <Application>Microsoft Office PowerPoint</Application>
  <PresentationFormat>Широкоэкранный</PresentationFormat>
  <Paragraphs>114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Приказ МО и Н РТ 07.07.2023 №под-1309/23  </vt:lpstr>
      <vt:lpstr>Презентация PowerPoint</vt:lpstr>
      <vt:lpstr>Презентация PowerPoint</vt:lpstr>
      <vt:lpstr>Презентация PowerPoint</vt:lpstr>
      <vt:lpstr>Реализация профминимума в РТ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WSR1</dc:creator>
  <cp:lastModifiedBy>Пользователь Windows</cp:lastModifiedBy>
  <cp:revision>91</cp:revision>
  <cp:lastPrinted>2023-10-16T14:12:28Z</cp:lastPrinted>
  <dcterms:created xsi:type="dcterms:W3CDTF">2023-10-16T09:29:29Z</dcterms:created>
  <dcterms:modified xsi:type="dcterms:W3CDTF">2023-10-24T09:07:58Z</dcterms:modified>
</cp:coreProperties>
</file>